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bleStyles.xml" ContentType="application/vnd.openxmlformats-officedocument.presentationml.tableStyles+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diagrams/drawing3.xml" ContentType="application/vnd.ms-office.drawingml.diagramDrawing+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notesSlides/notesSlide8.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wmf" ContentType="image/x-wmf"/>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s/slide79.xml" ContentType="application/vnd.openxmlformats-officedocument.presentationml.slide+xml"/>
  <Override PartName="/ppt/slides/slide109.xml" ContentType="application/vnd.openxmlformats-officedocument.presentationml.slide+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notesSlides/notesSlide11.xml" ContentType="application/vnd.openxmlformats-officedocument.presentationml.notesSlide+xml"/>
  <Override PartName="/ppt/diagrams/data5.xml" ContentType="application/vnd.openxmlformats-officedocument.drawingml.diagramData+xml"/>
  <Override PartName="/ppt/slideMasters/slideMaster7.xml" ContentType="application/vnd.openxmlformats-officedocument.presentationml.slideMaster+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48.xml" ContentType="application/vnd.openxmlformats-officedocument.presentationml.slide+xml"/>
  <Override PartName="/ppt/slides/slide95.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 id="2147483713" r:id="rId5"/>
    <p:sldMasterId id="2147483725" r:id="rId6"/>
    <p:sldMasterId id="2147483737" r:id="rId7"/>
  </p:sldMasterIdLst>
  <p:notesMasterIdLst>
    <p:notesMasterId r:id="rId119"/>
  </p:notesMasterIdLst>
  <p:sldIdLst>
    <p:sldId id="256" r:id="rId8"/>
    <p:sldId id="300" r:id="rId9"/>
    <p:sldId id="302" r:id="rId10"/>
    <p:sldId id="307" r:id="rId11"/>
    <p:sldId id="303" r:id="rId12"/>
    <p:sldId id="308" r:id="rId13"/>
    <p:sldId id="304" r:id="rId14"/>
    <p:sldId id="305" r:id="rId15"/>
    <p:sldId id="306" r:id="rId16"/>
    <p:sldId id="317" r:id="rId17"/>
    <p:sldId id="311" r:id="rId18"/>
    <p:sldId id="312" r:id="rId19"/>
    <p:sldId id="313" r:id="rId20"/>
    <p:sldId id="314" r:id="rId21"/>
    <p:sldId id="315" r:id="rId22"/>
    <p:sldId id="316" r:id="rId23"/>
    <p:sldId id="301" r:id="rId24"/>
    <p:sldId id="258" r:id="rId25"/>
    <p:sldId id="259" r:id="rId26"/>
    <p:sldId id="309" r:id="rId27"/>
    <p:sldId id="260" r:id="rId28"/>
    <p:sldId id="261" r:id="rId29"/>
    <p:sldId id="262" r:id="rId30"/>
    <p:sldId id="263" r:id="rId31"/>
    <p:sldId id="264" r:id="rId32"/>
    <p:sldId id="265" r:id="rId33"/>
    <p:sldId id="266" r:id="rId34"/>
    <p:sldId id="267" r:id="rId35"/>
    <p:sldId id="268" r:id="rId36"/>
    <p:sldId id="269" r:id="rId37"/>
    <p:sldId id="270" r:id="rId38"/>
    <p:sldId id="271" r:id="rId39"/>
    <p:sldId id="272" r:id="rId40"/>
    <p:sldId id="273" r:id="rId41"/>
    <p:sldId id="274" r:id="rId42"/>
    <p:sldId id="275" r:id="rId43"/>
    <p:sldId id="276" r:id="rId44"/>
    <p:sldId id="277" r:id="rId45"/>
    <p:sldId id="278" r:id="rId46"/>
    <p:sldId id="279" r:id="rId47"/>
    <p:sldId id="280" r:id="rId48"/>
    <p:sldId id="281" r:id="rId49"/>
    <p:sldId id="282" r:id="rId50"/>
    <p:sldId id="283" r:id="rId51"/>
    <p:sldId id="284" r:id="rId52"/>
    <p:sldId id="285" r:id="rId53"/>
    <p:sldId id="286" r:id="rId54"/>
    <p:sldId id="287" r:id="rId55"/>
    <p:sldId id="310" r:id="rId56"/>
    <p:sldId id="288" r:id="rId57"/>
    <p:sldId id="289" r:id="rId58"/>
    <p:sldId id="290" r:id="rId59"/>
    <p:sldId id="291" r:id="rId60"/>
    <p:sldId id="292" r:id="rId61"/>
    <p:sldId id="293" r:id="rId62"/>
    <p:sldId id="294" r:id="rId63"/>
    <p:sldId id="295" r:id="rId64"/>
    <p:sldId id="296" r:id="rId65"/>
    <p:sldId id="297" r:id="rId66"/>
    <p:sldId id="298" r:id="rId67"/>
    <p:sldId id="299"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41" r:id="rId87"/>
    <p:sldId id="336" r:id="rId88"/>
    <p:sldId id="337" r:id="rId89"/>
    <p:sldId id="338" r:id="rId90"/>
    <p:sldId id="342" r:id="rId91"/>
    <p:sldId id="343" r:id="rId92"/>
    <p:sldId id="344" r:id="rId93"/>
    <p:sldId id="339" r:id="rId94"/>
    <p:sldId id="345" r:id="rId95"/>
    <p:sldId id="346" r:id="rId96"/>
    <p:sldId id="340" r:id="rId97"/>
    <p:sldId id="347" r:id="rId98"/>
    <p:sldId id="349" r:id="rId99"/>
    <p:sldId id="350" r:id="rId100"/>
    <p:sldId id="355" r:id="rId101"/>
    <p:sldId id="356" r:id="rId102"/>
    <p:sldId id="357" r:id="rId103"/>
    <p:sldId id="358" r:id="rId104"/>
    <p:sldId id="359" r:id="rId105"/>
    <p:sldId id="351" r:id="rId106"/>
    <p:sldId id="360" r:id="rId107"/>
    <p:sldId id="361" r:id="rId108"/>
    <p:sldId id="362" r:id="rId109"/>
    <p:sldId id="363" r:id="rId110"/>
    <p:sldId id="364" r:id="rId111"/>
    <p:sldId id="367" r:id="rId112"/>
    <p:sldId id="365" r:id="rId113"/>
    <p:sldId id="366" r:id="rId114"/>
    <p:sldId id="368" r:id="rId115"/>
    <p:sldId id="369" r:id="rId116"/>
    <p:sldId id="257" r:id="rId117"/>
    <p:sldId id="348" r:id="rId1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13" Type="http://schemas.openxmlformats.org/officeDocument/2006/relationships/slide" Target="slides/slide106.xml"/><Relationship Id="rId118" Type="http://schemas.openxmlformats.org/officeDocument/2006/relationships/slide" Target="slides/slide11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slide" Target="slides/slide96.xml"/><Relationship Id="rId108" Type="http://schemas.openxmlformats.org/officeDocument/2006/relationships/slide" Target="slides/slide101.xml"/><Relationship Id="rId116" Type="http://schemas.openxmlformats.org/officeDocument/2006/relationships/slide" Target="slides/slide10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11" Type="http://schemas.openxmlformats.org/officeDocument/2006/relationships/slide" Target="slides/slide10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slide" Target="slides/slide107.xml"/><Relationship Id="rId119" Type="http://schemas.openxmlformats.org/officeDocument/2006/relationships/notesMaster" Target="notesMasters/notesMaster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27BD57-5954-44B7-BC84-35143BE4908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1201AC46-C49C-40B7-A43E-14AAEBA9F85C}">
      <dgm:prSet phldrT="[Text]"/>
      <dgm:spPr/>
      <dgm:t>
        <a:bodyPr/>
        <a:lstStyle/>
        <a:p>
          <a:r>
            <a:rPr lang="en-US" altLang="zh-CN" b="1" dirty="0" smtClean="0"/>
            <a:t>R</a:t>
          </a:r>
          <a:r>
            <a:rPr lang="en-US" altLang="zh-CN" dirty="0" smtClean="0"/>
            <a:t>eplace a missing biological structure</a:t>
          </a:r>
          <a:endParaRPr lang="zh-CN" altLang="en-US" dirty="0"/>
        </a:p>
      </dgm:t>
    </dgm:pt>
    <dgm:pt modelId="{89E88BAA-4353-4BAD-94A4-E5C82CF81BD5}" type="parTrans" cxnId="{A8B966A4-FF2A-4141-9EA3-426D882415B1}">
      <dgm:prSet/>
      <dgm:spPr/>
      <dgm:t>
        <a:bodyPr/>
        <a:lstStyle/>
        <a:p>
          <a:endParaRPr lang="zh-CN" altLang="en-US"/>
        </a:p>
      </dgm:t>
    </dgm:pt>
    <dgm:pt modelId="{5B650D75-5B21-425C-9037-2E7EAE9BD3D9}" type="sibTrans" cxnId="{A8B966A4-FF2A-4141-9EA3-426D882415B1}">
      <dgm:prSet/>
      <dgm:spPr/>
      <dgm:t>
        <a:bodyPr/>
        <a:lstStyle/>
        <a:p>
          <a:endParaRPr lang="zh-CN" altLang="en-US"/>
        </a:p>
      </dgm:t>
    </dgm:pt>
    <dgm:pt modelId="{E92DE3A9-5780-487E-B8C8-7704D75B33C4}">
      <dgm:prSet phldrT="[Text]"/>
      <dgm:spPr/>
      <dgm:t>
        <a:bodyPr/>
        <a:lstStyle/>
        <a:p>
          <a:r>
            <a:rPr lang="en-US" altLang="zh-CN" b="1" dirty="0" smtClean="0"/>
            <a:t>S</a:t>
          </a:r>
          <a:r>
            <a:rPr lang="en-US" altLang="zh-CN" dirty="0" smtClean="0"/>
            <a:t>upport a damaged biological structure</a:t>
          </a:r>
          <a:endParaRPr lang="zh-CN" altLang="en-US" dirty="0"/>
        </a:p>
      </dgm:t>
    </dgm:pt>
    <dgm:pt modelId="{C137DC3B-903B-433B-BCA2-EDDB3B2C76F0}" type="parTrans" cxnId="{D9C6CCFC-C62E-4E2E-B11E-973C3949F53B}">
      <dgm:prSet/>
      <dgm:spPr/>
      <dgm:t>
        <a:bodyPr/>
        <a:lstStyle/>
        <a:p>
          <a:endParaRPr lang="zh-CN" altLang="en-US"/>
        </a:p>
      </dgm:t>
    </dgm:pt>
    <dgm:pt modelId="{3F9A1C6A-49B8-4D36-991C-6D3634D78503}" type="sibTrans" cxnId="{D9C6CCFC-C62E-4E2E-B11E-973C3949F53B}">
      <dgm:prSet/>
      <dgm:spPr/>
      <dgm:t>
        <a:bodyPr/>
        <a:lstStyle/>
        <a:p>
          <a:endParaRPr lang="zh-CN" altLang="en-US"/>
        </a:p>
      </dgm:t>
    </dgm:pt>
    <dgm:pt modelId="{8AD00FC0-827C-4FE5-BD11-5A473391E247}">
      <dgm:prSet phldrT="[Text]"/>
      <dgm:spPr/>
      <dgm:t>
        <a:bodyPr/>
        <a:lstStyle/>
        <a:p>
          <a:r>
            <a:rPr lang="en-US" altLang="zh-CN" b="1" dirty="0" smtClean="0"/>
            <a:t>E</a:t>
          </a:r>
          <a:r>
            <a:rPr lang="en-US" altLang="zh-CN" dirty="0" smtClean="0"/>
            <a:t>nhance an existing biological structure</a:t>
          </a:r>
          <a:endParaRPr lang="zh-CN" altLang="en-US" dirty="0"/>
        </a:p>
      </dgm:t>
    </dgm:pt>
    <dgm:pt modelId="{26CE3F7B-3595-44F9-BD70-921E6898F5A8}" type="parTrans" cxnId="{E723849F-41E0-42BE-B6D6-7E50BCB4D40E}">
      <dgm:prSet/>
      <dgm:spPr/>
      <dgm:t>
        <a:bodyPr/>
        <a:lstStyle/>
        <a:p>
          <a:endParaRPr lang="zh-CN" altLang="en-US"/>
        </a:p>
      </dgm:t>
    </dgm:pt>
    <dgm:pt modelId="{44DD8356-F5D6-4B5F-BB2D-E71D381906C2}" type="sibTrans" cxnId="{E723849F-41E0-42BE-B6D6-7E50BCB4D40E}">
      <dgm:prSet/>
      <dgm:spPr/>
      <dgm:t>
        <a:bodyPr/>
        <a:lstStyle/>
        <a:p>
          <a:endParaRPr lang="zh-CN" altLang="en-US"/>
        </a:p>
      </dgm:t>
    </dgm:pt>
    <dgm:pt modelId="{B5F9D609-BEF8-4345-8D07-044F02D5D118}">
      <dgm:prSet/>
      <dgm:spPr/>
      <dgm:t>
        <a:bodyPr/>
        <a:lstStyle/>
        <a:p>
          <a:endParaRPr lang="zh-CN" altLang="en-US" dirty="0"/>
        </a:p>
      </dgm:t>
    </dgm:pt>
    <dgm:pt modelId="{90E84766-C3F6-4B60-AE18-564FF89C4F7C}" type="parTrans" cxnId="{44595288-F240-43C9-A580-324B82DEA5BF}">
      <dgm:prSet/>
      <dgm:spPr/>
    </dgm:pt>
    <dgm:pt modelId="{B1A4A0CE-31A1-4744-A937-24DB01CFCF91}" type="sibTrans" cxnId="{44595288-F240-43C9-A580-324B82DEA5BF}">
      <dgm:prSet/>
      <dgm:spPr/>
    </dgm:pt>
    <dgm:pt modelId="{057157D5-7167-4A00-80D8-C1B94A55A8EB}" type="pres">
      <dgm:prSet presAssocID="{CC27BD57-5954-44B7-BC84-35143BE49087}" presName="linear" presStyleCnt="0">
        <dgm:presLayoutVars>
          <dgm:dir/>
          <dgm:animLvl val="lvl"/>
          <dgm:resizeHandles val="exact"/>
        </dgm:presLayoutVars>
      </dgm:prSet>
      <dgm:spPr/>
      <dgm:t>
        <a:bodyPr/>
        <a:lstStyle/>
        <a:p>
          <a:endParaRPr lang="en-US"/>
        </a:p>
      </dgm:t>
    </dgm:pt>
    <dgm:pt modelId="{219D886F-1280-45A1-B84D-1CA571F61C0B}" type="pres">
      <dgm:prSet presAssocID="{1201AC46-C49C-40B7-A43E-14AAEBA9F85C}" presName="parentLin" presStyleCnt="0"/>
      <dgm:spPr/>
    </dgm:pt>
    <dgm:pt modelId="{BB7F8C40-E688-4435-BA23-2F0F3AB19EB5}" type="pres">
      <dgm:prSet presAssocID="{1201AC46-C49C-40B7-A43E-14AAEBA9F85C}" presName="parentLeftMargin" presStyleLbl="node1" presStyleIdx="0" presStyleCnt="3"/>
      <dgm:spPr/>
      <dgm:t>
        <a:bodyPr/>
        <a:lstStyle/>
        <a:p>
          <a:endParaRPr lang="en-US"/>
        </a:p>
      </dgm:t>
    </dgm:pt>
    <dgm:pt modelId="{23AF524E-C83F-4FFF-A842-F290E0C73B75}" type="pres">
      <dgm:prSet presAssocID="{1201AC46-C49C-40B7-A43E-14AAEBA9F85C}" presName="parentText" presStyleLbl="node1" presStyleIdx="0" presStyleCnt="3">
        <dgm:presLayoutVars>
          <dgm:chMax val="0"/>
          <dgm:bulletEnabled val="1"/>
        </dgm:presLayoutVars>
      </dgm:prSet>
      <dgm:spPr/>
      <dgm:t>
        <a:bodyPr/>
        <a:lstStyle/>
        <a:p>
          <a:endParaRPr lang="zh-CN" altLang="en-US"/>
        </a:p>
      </dgm:t>
    </dgm:pt>
    <dgm:pt modelId="{33AB7B29-B5B3-467E-A140-0A16A270F820}" type="pres">
      <dgm:prSet presAssocID="{1201AC46-C49C-40B7-A43E-14AAEBA9F85C}" presName="negativeSpace" presStyleCnt="0"/>
      <dgm:spPr/>
    </dgm:pt>
    <dgm:pt modelId="{455FC7D2-F649-4589-A728-A2C72CB63599}" type="pres">
      <dgm:prSet presAssocID="{1201AC46-C49C-40B7-A43E-14AAEBA9F85C}" presName="childText" presStyleLbl="conFgAcc1" presStyleIdx="0" presStyleCnt="3">
        <dgm:presLayoutVars>
          <dgm:bulletEnabled val="1"/>
        </dgm:presLayoutVars>
      </dgm:prSet>
      <dgm:spPr/>
      <dgm:t>
        <a:bodyPr/>
        <a:lstStyle/>
        <a:p>
          <a:endParaRPr lang="en-US"/>
        </a:p>
      </dgm:t>
    </dgm:pt>
    <dgm:pt modelId="{BFBE714B-AA14-42E7-BF53-8F5D0AFF2D02}" type="pres">
      <dgm:prSet presAssocID="{5B650D75-5B21-425C-9037-2E7EAE9BD3D9}" presName="spaceBetweenRectangles" presStyleCnt="0"/>
      <dgm:spPr/>
    </dgm:pt>
    <dgm:pt modelId="{CD2729E2-2FB9-4752-B76E-AF513790BA04}" type="pres">
      <dgm:prSet presAssocID="{E92DE3A9-5780-487E-B8C8-7704D75B33C4}" presName="parentLin" presStyleCnt="0"/>
      <dgm:spPr/>
    </dgm:pt>
    <dgm:pt modelId="{C32EBE01-7514-45AB-88E1-D63CC7992DF9}" type="pres">
      <dgm:prSet presAssocID="{E92DE3A9-5780-487E-B8C8-7704D75B33C4}" presName="parentLeftMargin" presStyleLbl="node1" presStyleIdx="0" presStyleCnt="3"/>
      <dgm:spPr/>
      <dgm:t>
        <a:bodyPr/>
        <a:lstStyle/>
        <a:p>
          <a:endParaRPr lang="en-US"/>
        </a:p>
      </dgm:t>
    </dgm:pt>
    <dgm:pt modelId="{EF1787CE-E55E-40F5-ACF2-71E0D357834B}" type="pres">
      <dgm:prSet presAssocID="{E92DE3A9-5780-487E-B8C8-7704D75B33C4}" presName="parentText" presStyleLbl="node1" presStyleIdx="1" presStyleCnt="3">
        <dgm:presLayoutVars>
          <dgm:chMax val="0"/>
          <dgm:bulletEnabled val="1"/>
        </dgm:presLayoutVars>
      </dgm:prSet>
      <dgm:spPr/>
      <dgm:t>
        <a:bodyPr/>
        <a:lstStyle/>
        <a:p>
          <a:endParaRPr lang="zh-CN" altLang="en-US"/>
        </a:p>
      </dgm:t>
    </dgm:pt>
    <dgm:pt modelId="{79790A51-FEAA-48FB-A8A6-18E6E59BAB31}" type="pres">
      <dgm:prSet presAssocID="{E92DE3A9-5780-487E-B8C8-7704D75B33C4}" presName="negativeSpace" presStyleCnt="0"/>
      <dgm:spPr/>
    </dgm:pt>
    <dgm:pt modelId="{2D2911E7-FE96-437B-B3D6-AE48427E3197}" type="pres">
      <dgm:prSet presAssocID="{E92DE3A9-5780-487E-B8C8-7704D75B33C4}" presName="childText" presStyleLbl="conFgAcc1" presStyleIdx="1" presStyleCnt="3">
        <dgm:presLayoutVars>
          <dgm:bulletEnabled val="1"/>
        </dgm:presLayoutVars>
      </dgm:prSet>
      <dgm:spPr/>
    </dgm:pt>
    <dgm:pt modelId="{5407D8E6-A837-4A75-AE67-179D61FC9A4D}" type="pres">
      <dgm:prSet presAssocID="{3F9A1C6A-49B8-4D36-991C-6D3634D78503}" presName="spaceBetweenRectangles" presStyleCnt="0"/>
      <dgm:spPr/>
    </dgm:pt>
    <dgm:pt modelId="{38378B04-24C8-41D2-8E6A-8F0768BBFA74}" type="pres">
      <dgm:prSet presAssocID="{8AD00FC0-827C-4FE5-BD11-5A473391E247}" presName="parentLin" presStyleCnt="0"/>
      <dgm:spPr/>
    </dgm:pt>
    <dgm:pt modelId="{FB99CDEB-9FFD-43BC-A43B-AA51AC0764AD}" type="pres">
      <dgm:prSet presAssocID="{8AD00FC0-827C-4FE5-BD11-5A473391E247}" presName="parentLeftMargin" presStyleLbl="node1" presStyleIdx="1" presStyleCnt="3"/>
      <dgm:spPr/>
      <dgm:t>
        <a:bodyPr/>
        <a:lstStyle/>
        <a:p>
          <a:endParaRPr lang="en-US"/>
        </a:p>
      </dgm:t>
    </dgm:pt>
    <dgm:pt modelId="{BB2B9765-E42F-499E-9889-7FEBFAE174E2}" type="pres">
      <dgm:prSet presAssocID="{8AD00FC0-827C-4FE5-BD11-5A473391E247}" presName="parentText" presStyleLbl="node1" presStyleIdx="2" presStyleCnt="3">
        <dgm:presLayoutVars>
          <dgm:chMax val="0"/>
          <dgm:bulletEnabled val="1"/>
        </dgm:presLayoutVars>
      </dgm:prSet>
      <dgm:spPr/>
      <dgm:t>
        <a:bodyPr/>
        <a:lstStyle/>
        <a:p>
          <a:endParaRPr lang="zh-CN" altLang="en-US"/>
        </a:p>
      </dgm:t>
    </dgm:pt>
    <dgm:pt modelId="{227102C6-C353-4433-A00F-C5396FC49674}" type="pres">
      <dgm:prSet presAssocID="{8AD00FC0-827C-4FE5-BD11-5A473391E247}" presName="negativeSpace" presStyleCnt="0"/>
      <dgm:spPr/>
    </dgm:pt>
    <dgm:pt modelId="{D729A49B-83AF-4538-A486-3859886078B1}" type="pres">
      <dgm:prSet presAssocID="{8AD00FC0-827C-4FE5-BD11-5A473391E247}" presName="childText" presStyleLbl="conFgAcc1" presStyleIdx="2" presStyleCnt="3">
        <dgm:presLayoutVars>
          <dgm:bulletEnabled val="1"/>
        </dgm:presLayoutVars>
      </dgm:prSet>
      <dgm:spPr/>
    </dgm:pt>
  </dgm:ptLst>
  <dgm:cxnLst>
    <dgm:cxn modelId="{CB57736B-3100-49E6-8262-F2B21782A0A1}" type="presOf" srcId="{8AD00FC0-827C-4FE5-BD11-5A473391E247}" destId="{FB99CDEB-9FFD-43BC-A43B-AA51AC0764AD}" srcOrd="0" destOrd="0" presId="urn:microsoft.com/office/officeart/2005/8/layout/list1"/>
    <dgm:cxn modelId="{2D32FBDB-D24F-490E-A591-8349E4DE71B2}" type="presOf" srcId="{B5F9D609-BEF8-4345-8D07-044F02D5D118}" destId="{455FC7D2-F649-4589-A728-A2C72CB63599}" srcOrd="0" destOrd="0" presId="urn:microsoft.com/office/officeart/2005/8/layout/list1"/>
    <dgm:cxn modelId="{DA825C15-6B06-43B6-A767-932847787FD5}" type="presOf" srcId="{1201AC46-C49C-40B7-A43E-14AAEBA9F85C}" destId="{23AF524E-C83F-4FFF-A842-F290E0C73B75}" srcOrd="1" destOrd="0" presId="urn:microsoft.com/office/officeart/2005/8/layout/list1"/>
    <dgm:cxn modelId="{0E3868EB-6B2F-4FBB-BE60-D87C76E936C0}" type="presOf" srcId="{1201AC46-C49C-40B7-A43E-14AAEBA9F85C}" destId="{BB7F8C40-E688-4435-BA23-2F0F3AB19EB5}" srcOrd="0" destOrd="0" presId="urn:microsoft.com/office/officeart/2005/8/layout/list1"/>
    <dgm:cxn modelId="{FDF8494D-47D1-4C87-87CC-4D1052FF7444}" type="presOf" srcId="{E92DE3A9-5780-487E-B8C8-7704D75B33C4}" destId="{C32EBE01-7514-45AB-88E1-D63CC7992DF9}" srcOrd="0" destOrd="0" presId="urn:microsoft.com/office/officeart/2005/8/layout/list1"/>
    <dgm:cxn modelId="{8B12F1DF-22EF-4B27-9E51-C9F114FC2612}" type="presOf" srcId="{CC27BD57-5954-44B7-BC84-35143BE49087}" destId="{057157D5-7167-4A00-80D8-C1B94A55A8EB}" srcOrd="0" destOrd="0" presId="urn:microsoft.com/office/officeart/2005/8/layout/list1"/>
    <dgm:cxn modelId="{D9C6CCFC-C62E-4E2E-B11E-973C3949F53B}" srcId="{CC27BD57-5954-44B7-BC84-35143BE49087}" destId="{E92DE3A9-5780-487E-B8C8-7704D75B33C4}" srcOrd="1" destOrd="0" parTransId="{C137DC3B-903B-433B-BCA2-EDDB3B2C76F0}" sibTransId="{3F9A1C6A-49B8-4D36-991C-6D3634D78503}"/>
    <dgm:cxn modelId="{E723849F-41E0-42BE-B6D6-7E50BCB4D40E}" srcId="{CC27BD57-5954-44B7-BC84-35143BE49087}" destId="{8AD00FC0-827C-4FE5-BD11-5A473391E247}" srcOrd="2" destOrd="0" parTransId="{26CE3F7B-3595-44F9-BD70-921E6898F5A8}" sibTransId="{44DD8356-F5D6-4B5F-BB2D-E71D381906C2}"/>
    <dgm:cxn modelId="{A8B966A4-FF2A-4141-9EA3-426D882415B1}" srcId="{CC27BD57-5954-44B7-BC84-35143BE49087}" destId="{1201AC46-C49C-40B7-A43E-14AAEBA9F85C}" srcOrd="0" destOrd="0" parTransId="{89E88BAA-4353-4BAD-94A4-E5C82CF81BD5}" sibTransId="{5B650D75-5B21-425C-9037-2E7EAE9BD3D9}"/>
    <dgm:cxn modelId="{48FBD18D-9F68-43B1-BA1C-E1DC8FEFC0AE}" type="presOf" srcId="{E92DE3A9-5780-487E-B8C8-7704D75B33C4}" destId="{EF1787CE-E55E-40F5-ACF2-71E0D357834B}" srcOrd="1" destOrd="0" presId="urn:microsoft.com/office/officeart/2005/8/layout/list1"/>
    <dgm:cxn modelId="{D225DA38-1B46-47C0-9561-2CB890E31225}" type="presOf" srcId="{8AD00FC0-827C-4FE5-BD11-5A473391E247}" destId="{BB2B9765-E42F-499E-9889-7FEBFAE174E2}" srcOrd="1" destOrd="0" presId="urn:microsoft.com/office/officeart/2005/8/layout/list1"/>
    <dgm:cxn modelId="{44595288-F240-43C9-A580-324B82DEA5BF}" srcId="{1201AC46-C49C-40B7-A43E-14AAEBA9F85C}" destId="{B5F9D609-BEF8-4345-8D07-044F02D5D118}" srcOrd="0" destOrd="0" parTransId="{90E84766-C3F6-4B60-AE18-564FF89C4F7C}" sibTransId="{B1A4A0CE-31A1-4744-A937-24DB01CFCF91}"/>
    <dgm:cxn modelId="{0CB1590D-91CB-4962-8ABF-F69F03EA57B7}" type="presParOf" srcId="{057157D5-7167-4A00-80D8-C1B94A55A8EB}" destId="{219D886F-1280-45A1-B84D-1CA571F61C0B}" srcOrd="0" destOrd="0" presId="urn:microsoft.com/office/officeart/2005/8/layout/list1"/>
    <dgm:cxn modelId="{F84A5620-007E-4685-B5C8-E63DB303B713}" type="presParOf" srcId="{219D886F-1280-45A1-B84D-1CA571F61C0B}" destId="{BB7F8C40-E688-4435-BA23-2F0F3AB19EB5}" srcOrd="0" destOrd="0" presId="urn:microsoft.com/office/officeart/2005/8/layout/list1"/>
    <dgm:cxn modelId="{AF99B6BA-3DC7-4134-B7BE-5CB0FCA4618E}" type="presParOf" srcId="{219D886F-1280-45A1-B84D-1CA571F61C0B}" destId="{23AF524E-C83F-4FFF-A842-F290E0C73B75}" srcOrd="1" destOrd="0" presId="urn:microsoft.com/office/officeart/2005/8/layout/list1"/>
    <dgm:cxn modelId="{5650FB7B-9449-47F9-BFDD-0EE51311A547}" type="presParOf" srcId="{057157D5-7167-4A00-80D8-C1B94A55A8EB}" destId="{33AB7B29-B5B3-467E-A140-0A16A270F820}" srcOrd="1" destOrd="0" presId="urn:microsoft.com/office/officeart/2005/8/layout/list1"/>
    <dgm:cxn modelId="{ABB63261-2BED-4D9C-92CD-79B5791F768C}" type="presParOf" srcId="{057157D5-7167-4A00-80D8-C1B94A55A8EB}" destId="{455FC7D2-F649-4589-A728-A2C72CB63599}" srcOrd="2" destOrd="0" presId="urn:microsoft.com/office/officeart/2005/8/layout/list1"/>
    <dgm:cxn modelId="{C29FF376-3069-4423-B82E-2468A592FF29}" type="presParOf" srcId="{057157D5-7167-4A00-80D8-C1B94A55A8EB}" destId="{BFBE714B-AA14-42E7-BF53-8F5D0AFF2D02}" srcOrd="3" destOrd="0" presId="urn:microsoft.com/office/officeart/2005/8/layout/list1"/>
    <dgm:cxn modelId="{1EA9FC15-3B47-42D7-8410-81CCB0FBCC5F}" type="presParOf" srcId="{057157D5-7167-4A00-80D8-C1B94A55A8EB}" destId="{CD2729E2-2FB9-4752-B76E-AF513790BA04}" srcOrd="4" destOrd="0" presId="urn:microsoft.com/office/officeart/2005/8/layout/list1"/>
    <dgm:cxn modelId="{D25BB89A-2CCE-470B-8858-1112CDD094E4}" type="presParOf" srcId="{CD2729E2-2FB9-4752-B76E-AF513790BA04}" destId="{C32EBE01-7514-45AB-88E1-D63CC7992DF9}" srcOrd="0" destOrd="0" presId="urn:microsoft.com/office/officeart/2005/8/layout/list1"/>
    <dgm:cxn modelId="{58B34D48-9C46-4D12-84B2-D11487BE2407}" type="presParOf" srcId="{CD2729E2-2FB9-4752-B76E-AF513790BA04}" destId="{EF1787CE-E55E-40F5-ACF2-71E0D357834B}" srcOrd="1" destOrd="0" presId="urn:microsoft.com/office/officeart/2005/8/layout/list1"/>
    <dgm:cxn modelId="{F10DE4E3-CE34-4B33-9DE6-E3D667958231}" type="presParOf" srcId="{057157D5-7167-4A00-80D8-C1B94A55A8EB}" destId="{79790A51-FEAA-48FB-A8A6-18E6E59BAB31}" srcOrd="5" destOrd="0" presId="urn:microsoft.com/office/officeart/2005/8/layout/list1"/>
    <dgm:cxn modelId="{1F045C4D-BFE3-4345-A7B1-124D902C8F9B}" type="presParOf" srcId="{057157D5-7167-4A00-80D8-C1B94A55A8EB}" destId="{2D2911E7-FE96-437B-B3D6-AE48427E3197}" srcOrd="6" destOrd="0" presId="urn:microsoft.com/office/officeart/2005/8/layout/list1"/>
    <dgm:cxn modelId="{8E33191F-7EFE-4536-A588-4C186099A73D}" type="presParOf" srcId="{057157D5-7167-4A00-80D8-C1B94A55A8EB}" destId="{5407D8E6-A837-4A75-AE67-179D61FC9A4D}" srcOrd="7" destOrd="0" presId="urn:microsoft.com/office/officeart/2005/8/layout/list1"/>
    <dgm:cxn modelId="{956395EA-A7A7-445A-ACC8-1C2067731A2E}" type="presParOf" srcId="{057157D5-7167-4A00-80D8-C1B94A55A8EB}" destId="{38378B04-24C8-41D2-8E6A-8F0768BBFA74}" srcOrd="8" destOrd="0" presId="urn:microsoft.com/office/officeart/2005/8/layout/list1"/>
    <dgm:cxn modelId="{E09886D3-D01B-4D1C-8F2C-EFFB507E8537}" type="presParOf" srcId="{38378B04-24C8-41D2-8E6A-8F0768BBFA74}" destId="{FB99CDEB-9FFD-43BC-A43B-AA51AC0764AD}" srcOrd="0" destOrd="0" presId="urn:microsoft.com/office/officeart/2005/8/layout/list1"/>
    <dgm:cxn modelId="{D7040314-E8B9-4174-A268-94104A506A06}" type="presParOf" srcId="{38378B04-24C8-41D2-8E6A-8F0768BBFA74}" destId="{BB2B9765-E42F-499E-9889-7FEBFAE174E2}" srcOrd="1" destOrd="0" presId="urn:microsoft.com/office/officeart/2005/8/layout/list1"/>
    <dgm:cxn modelId="{05DEA353-9FB2-4BD5-9180-A9FBE1764A8E}" type="presParOf" srcId="{057157D5-7167-4A00-80D8-C1B94A55A8EB}" destId="{227102C6-C353-4433-A00F-C5396FC49674}" srcOrd="9" destOrd="0" presId="urn:microsoft.com/office/officeart/2005/8/layout/list1"/>
    <dgm:cxn modelId="{A026B723-E2C8-444A-B237-10617C0F3496}" type="presParOf" srcId="{057157D5-7167-4A00-80D8-C1B94A55A8EB}" destId="{D729A49B-83AF-4538-A486-3859886078B1}"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152432-825B-444B-B020-304BA1C10421}" type="doc">
      <dgm:prSet loTypeId="urn:microsoft.com/office/officeart/2005/8/layout/chart3" loCatId="cycle" qsTypeId="urn:microsoft.com/office/officeart/2005/8/quickstyle/3d7" qsCatId="3D" csTypeId="urn:microsoft.com/office/officeart/2005/8/colors/colorful4" csCatId="colorful" phldr="1"/>
      <dgm:spPr/>
    </dgm:pt>
    <dgm:pt modelId="{2BE26844-6B51-49A3-81E8-912AE4C2E76A}">
      <dgm:prSet phldrT="[Text]"/>
      <dgm:spPr/>
      <dgm:t>
        <a:bodyPr/>
        <a:lstStyle/>
        <a:p>
          <a:r>
            <a:rPr lang="en-US" dirty="0" smtClean="0"/>
            <a:t>Active implant electronics </a:t>
          </a:r>
          <a:endParaRPr lang="zh-CN" altLang="en-US" dirty="0"/>
        </a:p>
      </dgm:t>
    </dgm:pt>
    <dgm:pt modelId="{DB5096C6-10C0-4D8E-B2C0-150D8E8170A1}" type="parTrans" cxnId="{0BAE1407-8542-4F1B-8D40-21A7B3B1716A}">
      <dgm:prSet/>
      <dgm:spPr/>
      <dgm:t>
        <a:bodyPr/>
        <a:lstStyle/>
        <a:p>
          <a:endParaRPr lang="zh-CN" altLang="en-US"/>
        </a:p>
      </dgm:t>
    </dgm:pt>
    <dgm:pt modelId="{89E0C2AD-C5E8-45D5-8B60-4051944849C6}" type="sibTrans" cxnId="{0BAE1407-8542-4F1B-8D40-21A7B3B1716A}">
      <dgm:prSet/>
      <dgm:spPr/>
      <dgm:t>
        <a:bodyPr/>
        <a:lstStyle/>
        <a:p>
          <a:endParaRPr lang="zh-CN" altLang="en-US"/>
        </a:p>
      </dgm:t>
    </dgm:pt>
    <dgm:pt modelId="{BB0EFA8E-8EF0-4D76-9ADE-CE7986171356}">
      <dgm:prSet phldrT="[Text]"/>
      <dgm:spPr/>
      <dgm:t>
        <a:bodyPr/>
        <a:lstStyle/>
        <a:p>
          <a:r>
            <a:rPr lang="en-US" dirty="0" smtClean="0"/>
            <a:t>Transplanted Biomedical Tissue</a:t>
          </a:r>
          <a:endParaRPr lang="zh-CN" altLang="en-US" dirty="0"/>
        </a:p>
      </dgm:t>
    </dgm:pt>
    <dgm:pt modelId="{B963048D-6FE3-4816-9EE9-7FB35B30FC70}" type="parTrans" cxnId="{25999B7E-D79E-494B-A72C-414F81F03445}">
      <dgm:prSet/>
      <dgm:spPr/>
      <dgm:t>
        <a:bodyPr/>
        <a:lstStyle/>
        <a:p>
          <a:endParaRPr lang="zh-CN" altLang="en-US"/>
        </a:p>
      </dgm:t>
    </dgm:pt>
    <dgm:pt modelId="{A735DC2F-2047-45E2-A7CD-2E85BBDBB4B6}" type="sibTrans" cxnId="{25999B7E-D79E-494B-A72C-414F81F03445}">
      <dgm:prSet/>
      <dgm:spPr/>
      <dgm:t>
        <a:bodyPr/>
        <a:lstStyle/>
        <a:p>
          <a:endParaRPr lang="zh-CN" altLang="en-US"/>
        </a:p>
      </dgm:t>
    </dgm:pt>
    <dgm:pt modelId="{C64FA9FC-9C3C-4DA5-B337-E662848EB181}">
      <dgm:prSet phldrT="[Text]"/>
      <dgm:spPr/>
      <dgm:t>
        <a:bodyPr/>
        <a:lstStyle/>
        <a:p>
          <a:r>
            <a:rPr lang="en-US" altLang="zh-CN" dirty="0" smtClean="0"/>
            <a:t>Biomedical Material Tissue</a:t>
          </a:r>
          <a:endParaRPr lang="zh-CN" altLang="en-US" dirty="0"/>
        </a:p>
      </dgm:t>
    </dgm:pt>
    <dgm:pt modelId="{195D66D1-1CAE-4946-ADFE-76B3D716967D}" type="parTrans" cxnId="{7E054D11-3FA3-4318-927E-ECACFF63BD72}">
      <dgm:prSet/>
      <dgm:spPr/>
      <dgm:t>
        <a:bodyPr/>
        <a:lstStyle/>
        <a:p>
          <a:endParaRPr lang="zh-CN" altLang="en-US"/>
        </a:p>
      </dgm:t>
    </dgm:pt>
    <dgm:pt modelId="{AFA5A4EB-9363-43E9-850A-E72FF2A03618}" type="sibTrans" cxnId="{7E054D11-3FA3-4318-927E-ECACFF63BD72}">
      <dgm:prSet/>
      <dgm:spPr/>
      <dgm:t>
        <a:bodyPr/>
        <a:lstStyle/>
        <a:p>
          <a:endParaRPr lang="zh-CN" altLang="en-US"/>
        </a:p>
      </dgm:t>
    </dgm:pt>
    <dgm:pt modelId="{2E2BE9A2-0602-48B4-88D0-6258424D7A95}" type="pres">
      <dgm:prSet presAssocID="{0D152432-825B-444B-B020-304BA1C10421}" presName="compositeShape" presStyleCnt="0">
        <dgm:presLayoutVars>
          <dgm:chMax val="7"/>
          <dgm:dir/>
          <dgm:resizeHandles val="exact"/>
        </dgm:presLayoutVars>
      </dgm:prSet>
      <dgm:spPr/>
    </dgm:pt>
    <dgm:pt modelId="{08E278DF-6762-41CC-965E-811F3EA844F7}" type="pres">
      <dgm:prSet presAssocID="{0D152432-825B-444B-B020-304BA1C10421}" presName="wedge1" presStyleLbl="node1" presStyleIdx="0" presStyleCnt="3"/>
      <dgm:spPr/>
      <dgm:t>
        <a:bodyPr/>
        <a:lstStyle/>
        <a:p>
          <a:endParaRPr lang="zh-CN" altLang="en-US"/>
        </a:p>
      </dgm:t>
    </dgm:pt>
    <dgm:pt modelId="{14046AB5-8395-48CA-8335-623A5A73C87D}" type="pres">
      <dgm:prSet presAssocID="{0D152432-825B-444B-B020-304BA1C10421}" presName="wedge1Tx" presStyleLbl="node1" presStyleIdx="0" presStyleCnt="3">
        <dgm:presLayoutVars>
          <dgm:chMax val="0"/>
          <dgm:chPref val="0"/>
          <dgm:bulletEnabled val="1"/>
        </dgm:presLayoutVars>
      </dgm:prSet>
      <dgm:spPr/>
      <dgm:t>
        <a:bodyPr/>
        <a:lstStyle/>
        <a:p>
          <a:endParaRPr lang="zh-CN" altLang="en-US"/>
        </a:p>
      </dgm:t>
    </dgm:pt>
    <dgm:pt modelId="{6C622DBE-AC7D-477E-98F2-AED32E47E8FB}" type="pres">
      <dgm:prSet presAssocID="{0D152432-825B-444B-B020-304BA1C10421}" presName="wedge2" presStyleLbl="node1" presStyleIdx="1" presStyleCnt="3"/>
      <dgm:spPr/>
      <dgm:t>
        <a:bodyPr/>
        <a:lstStyle/>
        <a:p>
          <a:endParaRPr lang="zh-CN" altLang="en-US"/>
        </a:p>
      </dgm:t>
    </dgm:pt>
    <dgm:pt modelId="{947D4121-D76E-4F58-8BC9-443CBC5CF8F7}" type="pres">
      <dgm:prSet presAssocID="{0D152432-825B-444B-B020-304BA1C10421}" presName="wedge2Tx" presStyleLbl="node1" presStyleIdx="1" presStyleCnt="3">
        <dgm:presLayoutVars>
          <dgm:chMax val="0"/>
          <dgm:chPref val="0"/>
          <dgm:bulletEnabled val="1"/>
        </dgm:presLayoutVars>
      </dgm:prSet>
      <dgm:spPr/>
      <dgm:t>
        <a:bodyPr/>
        <a:lstStyle/>
        <a:p>
          <a:endParaRPr lang="zh-CN" altLang="en-US"/>
        </a:p>
      </dgm:t>
    </dgm:pt>
    <dgm:pt modelId="{E50B36F9-E0EE-4199-8B9A-E47B1C3FEE88}" type="pres">
      <dgm:prSet presAssocID="{0D152432-825B-444B-B020-304BA1C10421}" presName="wedge3" presStyleLbl="node1" presStyleIdx="2" presStyleCnt="3"/>
      <dgm:spPr/>
      <dgm:t>
        <a:bodyPr/>
        <a:lstStyle/>
        <a:p>
          <a:endParaRPr lang="zh-CN" altLang="en-US"/>
        </a:p>
      </dgm:t>
    </dgm:pt>
    <dgm:pt modelId="{49C689B6-02A4-4921-AB6B-C0FB68C5354F}" type="pres">
      <dgm:prSet presAssocID="{0D152432-825B-444B-B020-304BA1C10421}" presName="wedge3Tx" presStyleLbl="node1" presStyleIdx="2" presStyleCnt="3">
        <dgm:presLayoutVars>
          <dgm:chMax val="0"/>
          <dgm:chPref val="0"/>
          <dgm:bulletEnabled val="1"/>
        </dgm:presLayoutVars>
      </dgm:prSet>
      <dgm:spPr/>
      <dgm:t>
        <a:bodyPr/>
        <a:lstStyle/>
        <a:p>
          <a:endParaRPr lang="zh-CN" altLang="en-US"/>
        </a:p>
      </dgm:t>
    </dgm:pt>
  </dgm:ptLst>
  <dgm:cxnLst>
    <dgm:cxn modelId="{25999B7E-D79E-494B-A72C-414F81F03445}" srcId="{0D152432-825B-444B-B020-304BA1C10421}" destId="{BB0EFA8E-8EF0-4D76-9ADE-CE7986171356}" srcOrd="1" destOrd="0" parTransId="{B963048D-6FE3-4816-9EE9-7FB35B30FC70}" sibTransId="{A735DC2F-2047-45E2-A7CD-2E85BBDBB4B6}"/>
    <dgm:cxn modelId="{994E1407-20A9-455A-82FA-9B2F3248F236}" type="presOf" srcId="{2BE26844-6B51-49A3-81E8-912AE4C2E76A}" destId="{14046AB5-8395-48CA-8335-623A5A73C87D}" srcOrd="1" destOrd="0" presId="urn:microsoft.com/office/officeart/2005/8/layout/chart3"/>
    <dgm:cxn modelId="{229CE563-CB4F-4DE7-8542-65D501BCCB2C}" type="presOf" srcId="{C64FA9FC-9C3C-4DA5-B337-E662848EB181}" destId="{E50B36F9-E0EE-4199-8B9A-E47B1C3FEE88}" srcOrd="0" destOrd="0" presId="urn:microsoft.com/office/officeart/2005/8/layout/chart3"/>
    <dgm:cxn modelId="{1B1A89C6-1DDF-4435-A6F6-AD0A9B3259F6}" type="presOf" srcId="{BB0EFA8E-8EF0-4D76-9ADE-CE7986171356}" destId="{6C622DBE-AC7D-477E-98F2-AED32E47E8FB}" srcOrd="0" destOrd="0" presId="urn:microsoft.com/office/officeart/2005/8/layout/chart3"/>
    <dgm:cxn modelId="{60EF9892-A65D-4A6B-9559-713C309A7793}" type="presOf" srcId="{C64FA9FC-9C3C-4DA5-B337-E662848EB181}" destId="{49C689B6-02A4-4921-AB6B-C0FB68C5354F}" srcOrd="1" destOrd="0" presId="urn:microsoft.com/office/officeart/2005/8/layout/chart3"/>
    <dgm:cxn modelId="{51B286ED-CA0D-41C6-AD91-D957B61E1635}" type="presOf" srcId="{BB0EFA8E-8EF0-4D76-9ADE-CE7986171356}" destId="{947D4121-D76E-4F58-8BC9-443CBC5CF8F7}" srcOrd="1" destOrd="0" presId="urn:microsoft.com/office/officeart/2005/8/layout/chart3"/>
    <dgm:cxn modelId="{7E054D11-3FA3-4318-927E-ECACFF63BD72}" srcId="{0D152432-825B-444B-B020-304BA1C10421}" destId="{C64FA9FC-9C3C-4DA5-B337-E662848EB181}" srcOrd="2" destOrd="0" parTransId="{195D66D1-1CAE-4946-ADFE-76B3D716967D}" sibTransId="{AFA5A4EB-9363-43E9-850A-E72FF2A03618}"/>
    <dgm:cxn modelId="{953E59CE-9111-4814-9935-9130B517CB79}" type="presOf" srcId="{0D152432-825B-444B-B020-304BA1C10421}" destId="{2E2BE9A2-0602-48B4-88D0-6258424D7A95}" srcOrd="0" destOrd="0" presId="urn:microsoft.com/office/officeart/2005/8/layout/chart3"/>
    <dgm:cxn modelId="{F0073C97-3FD3-4664-BE87-DD5EBBA7F6E4}" type="presOf" srcId="{2BE26844-6B51-49A3-81E8-912AE4C2E76A}" destId="{08E278DF-6762-41CC-965E-811F3EA844F7}" srcOrd="0" destOrd="0" presId="urn:microsoft.com/office/officeart/2005/8/layout/chart3"/>
    <dgm:cxn modelId="{0BAE1407-8542-4F1B-8D40-21A7B3B1716A}" srcId="{0D152432-825B-444B-B020-304BA1C10421}" destId="{2BE26844-6B51-49A3-81E8-912AE4C2E76A}" srcOrd="0" destOrd="0" parTransId="{DB5096C6-10C0-4D8E-B2C0-150D8E8170A1}" sibTransId="{89E0C2AD-C5E8-45D5-8B60-4051944849C6}"/>
    <dgm:cxn modelId="{E2497FFE-2D77-40D2-B8F3-A0E21EFE1FD0}" type="presParOf" srcId="{2E2BE9A2-0602-48B4-88D0-6258424D7A95}" destId="{08E278DF-6762-41CC-965E-811F3EA844F7}" srcOrd="0" destOrd="0" presId="urn:microsoft.com/office/officeart/2005/8/layout/chart3"/>
    <dgm:cxn modelId="{67885506-37B5-4090-A40B-C48BBC53025F}" type="presParOf" srcId="{2E2BE9A2-0602-48B4-88D0-6258424D7A95}" destId="{14046AB5-8395-48CA-8335-623A5A73C87D}" srcOrd="1" destOrd="0" presId="urn:microsoft.com/office/officeart/2005/8/layout/chart3"/>
    <dgm:cxn modelId="{E89C64A8-F2B7-43E5-926D-35F066D95241}" type="presParOf" srcId="{2E2BE9A2-0602-48B4-88D0-6258424D7A95}" destId="{6C622DBE-AC7D-477E-98F2-AED32E47E8FB}" srcOrd="2" destOrd="0" presId="urn:microsoft.com/office/officeart/2005/8/layout/chart3"/>
    <dgm:cxn modelId="{397D08F6-F63A-4AC6-AC37-E38D24B48C74}" type="presParOf" srcId="{2E2BE9A2-0602-48B4-88D0-6258424D7A95}" destId="{947D4121-D76E-4F58-8BC9-443CBC5CF8F7}" srcOrd="3" destOrd="0" presId="urn:microsoft.com/office/officeart/2005/8/layout/chart3"/>
    <dgm:cxn modelId="{CB241B2F-EC5C-4CCB-8FB1-C6CEC38BE7B2}" type="presParOf" srcId="{2E2BE9A2-0602-48B4-88D0-6258424D7A95}" destId="{E50B36F9-E0EE-4199-8B9A-E47B1C3FEE88}" srcOrd="4" destOrd="0" presId="urn:microsoft.com/office/officeart/2005/8/layout/chart3"/>
    <dgm:cxn modelId="{B45E3CF7-4CB3-4A8A-9063-74C95EACE667}" type="presParOf" srcId="{2E2BE9A2-0602-48B4-88D0-6258424D7A95}" destId="{49C689B6-02A4-4921-AB6B-C0FB68C5354F}" srcOrd="5" destOrd="0" presId="urn:microsoft.com/office/officeart/2005/8/layout/char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60617C-05E3-44F7-8D36-D234248DCB93}" type="doc">
      <dgm:prSet loTypeId="urn:microsoft.com/office/officeart/2005/8/layout/lProcess3" loCatId="process" qsTypeId="urn:microsoft.com/office/officeart/2005/8/quickstyle/3d7" qsCatId="3D" csTypeId="urn:microsoft.com/office/officeart/2005/8/colors/accent1_2" csCatId="accent1" phldr="1"/>
      <dgm:spPr/>
      <dgm:t>
        <a:bodyPr/>
        <a:lstStyle/>
        <a:p>
          <a:endParaRPr lang="zh-CN" altLang="en-US"/>
        </a:p>
      </dgm:t>
    </dgm:pt>
    <dgm:pt modelId="{37F69393-AC6C-455E-AF5D-62C9D4FB6486}">
      <dgm:prSet phldrT="[Text]"/>
      <dgm:spPr/>
      <dgm:t>
        <a:bodyPr/>
        <a:lstStyle/>
        <a:p>
          <a:r>
            <a:rPr lang="en-US" b="1" dirty="0" smtClean="0">
              <a:solidFill>
                <a:srgbClr val="FF0000"/>
              </a:solidFill>
            </a:rPr>
            <a:t>Electrically-powered implants</a:t>
          </a:r>
          <a:endParaRPr lang="zh-CN" altLang="en-US" dirty="0">
            <a:solidFill>
              <a:srgbClr val="FF0000"/>
            </a:solidFill>
          </a:endParaRPr>
        </a:p>
      </dgm:t>
    </dgm:pt>
    <dgm:pt modelId="{AA37FD65-F5EC-48B4-8612-FAA2EB485073}" type="parTrans" cxnId="{8337674F-3ADE-4B6F-BB63-8525C6A546DE}">
      <dgm:prSet/>
      <dgm:spPr/>
      <dgm:t>
        <a:bodyPr/>
        <a:lstStyle/>
        <a:p>
          <a:endParaRPr lang="zh-CN" altLang="en-US"/>
        </a:p>
      </dgm:t>
    </dgm:pt>
    <dgm:pt modelId="{8389E128-E190-4725-9708-3CEB2CD1AC34}" type="sibTrans" cxnId="{8337674F-3ADE-4B6F-BB63-8525C6A546DE}">
      <dgm:prSet/>
      <dgm:spPr/>
      <dgm:t>
        <a:bodyPr/>
        <a:lstStyle/>
        <a:p>
          <a:endParaRPr lang="zh-CN" altLang="en-US"/>
        </a:p>
      </dgm:t>
    </dgm:pt>
    <dgm:pt modelId="{3C01BF59-BDB5-47ED-B4B6-AA5E41A75553}">
      <dgm:prSet phldrT="[Text]"/>
      <dgm:spPr/>
      <dgm:t>
        <a:bodyPr/>
        <a:lstStyle/>
        <a:p>
          <a:r>
            <a:rPr lang="en-US" b="1" dirty="0" smtClean="0"/>
            <a:t>Active implants: </a:t>
          </a:r>
          <a:r>
            <a:rPr lang="en-US" dirty="0" smtClean="0"/>
            <a:t>Pacemaker… </a:t>
          </a:r>
          <a:endParaRPr lang="zh-CN" altLang="en-US" dirty="0"/>
        </a:p>
      </dgm:t>
    </dgm:pt>
    <dgm:pt modelId="{55B55B75-31FF-4A2C-8516-9C01ACDCDB0B}" type="parTrans" cxnId="{E79A686A-0D96-4267-A85B-CE2C09B50AC1}">
      <dgm:prSet/>
      <dgm:spPr/>
      <dgm:t>
        <a:bodyPr/>
        <a:lstStyle/>
        <a:p>
          <a:endParaRPr lang="zh-CN" altLang="en-US"/>
        </a:p>
      </dgm:t>
    </dgm:pt>
    <dgm:pt modelId="{E1385229-4101-499F-95DE-4D310B9415C7}" type="sibTrans" cxnId="{E79A686A-0D96-4267-A85B-CE2C09B50AC1}">
      <dgm:prSet/>
      <dgm:spPr/>
      <dgm:t>
        <a:bodyPr/>
        <a:lstStyle/>
        <a:p>
          <a:endParaRPr lang="zh-CN" altLang="en-US"/>
        </a:p>
      </dgm:t>
    </dgm:pt>
    <dgm:pt modelId="{531B26F9-6A06-4B9C-BCAD-966060F764EF}">
      <dgm:prSet phldrT="[Text]"/>
      <dgm:spPr/>
      <dgm:t>
        <a:bodyPr/>
        <a:lstStyle/>
        <a:p>
          <a:r>
            <a:rPr lang="en-US" b="1" dirty="0" smtClean="0">
              <a:solidFill>
                <a:schemeClr val="tx2"/>
              </a:solidFill>
            </a:rPr>
            <a:t>Bio-implants</a:t>
          </a:r>
          <a:endParaRPr lang="zh-CN" altLang="en-US" dirty="0">
            <a:solidFill>
              <a:schemeClr val="tx2"/>
            </a:solidFill>
          </a:endParaRPr>
        </a:p>
      </dgm:t>
    </dgm:pt>
    <dgm:pt modelId="{BDC7D3B3-1EBD-4930-A645-FAC3A1130FA1}" type="parTrans" cxnId="{E6ED11B8-6EEF-43DE-8D17-DA704892CAB1}">
      <dgm:prSet/>
      <dgm:spPr/>
      <dgm:t>
        <a:bodyPr/>
        <a:lstStyle/>
        <a:p>
          <a:endParaRPr lang="zh-CN" altLang="en-US"/>
        </a:p>
      </dgm:t>
    </dgm:pt>
    <dgm:pt modelId="{C8334F7F-BE30-4B9F-B49A-FF800A58C442}" type="sibTrans" cxnId="{E6ED11B8-6EEF-43DE-8D17-DA704892CAB1}">
      <dgm:prSet/>
      <dgm:spPr/>
      <dgm:t>
        <a:bodyPr/>
        <a:lstStyle/>
        <a:p>
          <a:endParaRPr lang="zh-CN" altLang="en-US"/>
        </a:p>
      </dgm:t>
    </dgm:pt>
    <dgm:pt modelId="{33EE6779-803D-49F1-A30F-2A4920EEEC9D}">
      <dgm:prSet phldrT="[Text]"/>
      <dgm:spPr/>
      <dgm:t>
        <a:bodyPr/>
        <a:lstStyle/>
        <a:p>
          <a:r>
            <a:rPr lang="en-US" altLang="zh-CN" dirty="0" smtClean="0"/>
            <a:t>Biomaterial tissues: </a:t>
          </a:r>
          <a:r>
            <a:rPr lang="en-US" dirty="0" smtClean="0"/>
            <a:t>skin  cornea…</a:t>
          </a:r>
          <a:endParaRPr lang="zh-CN" altLang="en-US" dirty="0"/>
        </a:p>
      </dgm:t>
    </dgm:pt>
    <dgm:pt modelId="{83DA2F32-0B20-41D0-AD32-F9AD0F04FA24}" type="parTrans" cxnId="{78178A3C-18AA-4554-9079-746C589B681A}">
      <dgm:prSet/>
      <dgm:spPr/>
      <dgm:t>
        <a:bodyPr/>
        <a:lstStyle/>
        <a:p>
          <a:endParaRPr lang="zh-CN" altLang="en-US"/>
        </a:p>
      </dgm:t>
    </dgm:pt>
    <dgm:pt modelId="{53410598-7BD6-4C96-AE3B-26B49CC9AFBD}" type="sibTrans" cxnId="{78178A3C-18AA-4554-9079-746C589B681A}">
      <dgm:prSet/>
      <dgm:spPr/>
      <dgm:t>
        <a:bodyPr/>
        <a:lstStyle/>
        <a:p>
          <a:endParaRPr lang="zh-CN" altLang="en-US"/>
        </a:p>
      </dgm:t>
    </dgm:pt>
    <dgm:pt modelId="{55BF5E5D-09BB-4F1D-8ACF-D419F5605C54}">
      <dgm:prSet phldrT="[Text]"/>
      <dgm:spPr/>
      <dgm:t>
        <a:bodyPr/>
        <a:lstStyle/>
        <a:p>
          <a:r>
            <a:rPr lang="en-US" b="1" dirty="0" smtClean="0">
              <a:solidFill>
                <a:schemeClr val="tx2"/>
              </a:solidFill>
            </a:rPr>
            <a:t>Dental implants</a:t>
          </a:r>
          <a:endParaRPr lang="zh-CN" altLang="en-US" dirty="0">
            <a:solidFill>
              <a:schemeClr val="tx2"/>
            </a:solidFill>
          </a:endParaRPr>
        </a:p>
      </dgm:t>
    </dgm:pt>
    <dgm:pt modelId="{738E8602-9413-4403-B827-6D55CC6C8E61}" type="parTrans" cxnId="{12F8FDF0-DD45-4538-ABA7-787F4FA82AA6}">
      <dgm:prSet/>
      <dgm:spPr/>
      <dgm:t>
        <a:bodyPr/>
        <a:lstStyle/>
        <a:p>
          <a:endParaRPr lang="zh-CN" altLang="en-US"/>
        </a:p>
      </dgm:t>
    </dgm:pt>
    <dgm:pt modelId="{23B6F224-3CC9-4B0E-9DA0-2BA4D58CF2DC}" type="sibTrans" cxnId="{12F8FDF0-DD45-4538-ABA7-787F4FA82AA6}">
      <dgm:prSet/>
      <dgm:spPr/>
      <dgm:t>
        <a:bodyPr/>
        <a:lstStyle/>
        <a:p>
          <a:endParaRPr lang="zh-CN" altLang="en-US"/>
        </a:p>
      </dgm:t>
    </dgm:pt>
    <dgm:pt modelId="{D5480C10-B470-42FF-8E51-D7B55BFE92E7}">
      <dgm:prSet phldrT="[Text]"/>
      <dgm:spPr/>
      <dgm:t>
        <a:bodyPr/>
        <a:lstStyle/>
        <a:p>
          <a:r>
            <a:rPr lang="en-US" dirty="0" smtClean="0"/>
            <a:t>Artificial tooth</a:t>
          </a:r>
          <a:endParaRPr lang="zh-CN" altLang="en-US" dirty="0"/>
        </a:p>
      </dgm:t>
    </dgm:pt>
    <dgm:pt modelId="{4942B61A-7053-4EAC-849E-0E5C2A576CEA}" type="parTrans" cxnId="{997082EB-72D1-4F9D-AA96-7CF145AA2CFE}">
      <dgm:prSet/>
      <dgm:spPr/>
      <dgm:t>
        <a:bodyPr/>
        <a:lstStyle/>
        <a:p>
          <a:endParaRPr lang="zh-CN" altLang="en-US"/>
        </a:p>
      </dgm:t>
    </dgm:pt>
    <dgm:pt modelId="{AC2DAB1F-1EC9-4DF1-9E64-C92E6DBFE0CB}" type="sibTrans" cxnId="{997082EB-72D1-4F9D-AA96-7CF145AA2CFE}">
      <dgm:prSet/>
      <dgm:spPr/>
      <dgm:t>
        <a:bodyPr/>
        <a:lstStyle/>
        <a:p>
          <a:endParaRPr lang="zh-CN" altLang="en-US"/>
        </a:p>
      </dgm:t>
    </dgm:pt>
    <dgm:pt modelId="{1315AD96-0C55-4865-BA35-414546BF2631}">
      <dgm:prSet/>
      <dgm:spPr/>
      <dgm:t>
        <a:bodyPr/>
        <a:lstStyle/>
        <a:p>
          <a:r>
            <a:rPr lang="en-US" b="1" dirty="0" smtClean="0">
              <a:solidFill>
                <a:schemeClr val="tx2"/>
              </a:solidFill>
            </a:rPr>
            <a:t>Orthopedic implants</a:t>
          </a:r>
          <a:endParaRPr lang="en-US" altLang="zh-CN" dirty="0">
            <a:solidFill>
              <a:schemeClr val="tx2"/>
            </a:solidFill>
          </a:endParaRPr>
        </a:p>
      </dgm:t>
    </dgm:pt>
    <dgm:pt modelId="{5F208082-A8E6-4399-8D41-FFE044F73F0D}" type="parTrans" cxnId="{8D987747-E1C1-4429-9F8F-35D1DE8D42F3}">
      <dgm:prSet/>
      <dgm:spPr/>
      <dgm:t>
        <a:bodyPr/>
        <a:lstStyle/>
        <a:p>
          <a:endParaRPr lang="zh-CN" altLang="en-US"/>
        </a:p>
      </dgm:t>
    </dgm:pt>
    <dgm:pt modelId="{B1A2FD3F-BF94-49DB-A445-FCE48A96608C}" type="sibTrans" cxnId="{8D987747-E1C1-4429-9F8F-35D1DE8D42F3}">
      <dgm:prSet/>
      <dgm:spPr/>
      <dgm:t>
        <a:bodyPr/>
        <a:lstStyle/>
        <a:p>
          <a:endParaRPr lang="zh-CN" altLang="en-US"/>
        </a:p>
      </dgm:t>
    </dgm:pt>
    <dgm:pt modelId="{3BA99A3F-1C33-43FC-90CB-6FA1E506CBF9}">
      <dgm:prSet phldrT="[Text]"/>
      <dgm:spPr/>
      <dgm:t>
        <a:bodyPr/>
        <a:lstStyle/>
        <a:p>
          <a:r>
            <a:rPr lang="en-US" dirty="0" smtClean="0"/>
            <a:t>Correct the affected joint …</a:t>
          </a:r>
          <a:endParaRPr lang="zh-CN" altLang="en-US" dirty="0"/>
        </a:p>
      </dgm:t>
    </dgm:pt>
    <dgm:pt modelId="{6B35D259-2B82-493D-B0A8-B745CEF1A8B6}" type="parTrans" cxnId="{A779B3F6-9B4E-4251-98CA-EBDF303ADB8E}">
      <dgm:prSet/>
      <dgm:spPr/>
      <dgm:t>
        <a:bodyPr/>
        <a:lstStyle/>
        <a:p>
          <a:endParaRPr lang="zh-CN" altLang="en-US"/>
        </a:p>
      </dgm:t>
    </dgm:pt>
    <dgm:pt modelId="{26FB3453-C142-44F0-8037-EEBCEB5F9839}" type="sibTrans" cxnId="{A779B3F6-9B4E-4251-98CA-EBDF303ADB8E}">
      <dgm:prSet/>
      <dgm:spPr/>
      <dgm:t>
        <a:bodyPr/>
        <a:lstStyle/>
        <a:p>
          <a:endParaRPr lang="zh-CN" altLang="en-US"/>
        </a:p>
      </dgm:t>
    </dgm:pt>
    <dgm:pt modelId="{4650C7CC-2215-4735-B829-60088098D1CD}" type="pres">
      <dgm:prSet presAssocID="{C360617C-05E3-44F7-8D36-D234248DCB93}" presName="Name0" presStyleCnt="0">
        <dgm:presLayoutVars>
          <dgm:chPref val="3"/>
          <dgm:dir/>
          <dgm:animLvl val="lvl"/>
          <dgm:resizeHandles/>
        </dgm:presLayoutVars>
      </dgm:prSet>
      <dgm:spPr/>
      <dgm:t>
        <a:bodyPr/>
        <a:lstStyle/>
        <a:p>
          <a:endParaRPr lang="en-US"/>
        </a:p>
      </dgm:t>
    </dgm:pt>
    <dgm:pt modelId="{CE62D853-1BA6-4409-97D4-40B452A6082A}" type="pres">
      <dgm:prSet presAssocID="{37F69393-AC6C-455E-AF5D-62C9D4FB6486}" presName="horFlow" presStyleCnt="0"/>
      <dgm:spPr/>
    </dgm:pt>
    <dgm:pt modelId="{238F8236-3F5C-4E91-977F-288B6572F033}" type="pres">
      <dgm:prSet presAssocID="{37F69393-AC6C-455E-AF5D-62C9D4FB6486}" presName="bigChev" presStyleLbl="node1" presStyleIdx="0" presStyleCnt="4"/>
      <dgm:spPr/>
      <dgm:t>
        <a:bodyPr/>
        <a:lstStyle/>
        <a:p>
          <a:endParaRPr lang="zh-CN" altLang="en-US"/>
        </a:p>
      </dgm:t>
    </dgm:pt>
    <dgm:pt modelId="{858BBE51-E3F7-4173-A253-2C55197A279A}" type="pres">
      <dgm:prSet presAssocID="{55B55B75-31FF-4A2C-8516-9C01ACDCDB0B}" presName="parTrans" presStyleCnt="0"/>
      <dgm:spPr/>
    </dgm:pt>
    <dgm:pt modelId="{55735F7B-943A-42C1-A5F4-974E4F371B81}" type="pres">
      <dgm:prSet presAssocID="{3C01BF59-BDB5-47ED-B4B6-AA5E41A75553}" presName="node" presStyleLbl="alignAccFollowNode1" presStyleIdx="0" presStyleCnt="4">
        <dgm:presLayoutVars>
          <dgm:bulletEnabled val="1"/>
        </dgm:presLayoutVars>
      </dgm:prSet>
      <dgm:spPr/>
      <dgm:t>
        <a:bodyPr/>
        <a:lstStyle/>
        <a:p>
          <a:endParaRPr lang="zh-CN" altLang="en-US"/>
        </a:p>
      </dgm:t>
    </dgm:pt>
    <dgm:pt modelId="{D2CEAA3A-8F35-45EC-A6DB-56008A39C924}" type="pres">
      <dgm:prSet presAssocID="{37F69393-AC6C-455E-AF5D-62C9D4FB6486}" presName="vSp" presStyleCnt="0"/>
      <dgm:spPr/>
    </dgm:pt>
    <dgm:pt modelId="{60B956AC-3380-4B7F-89C8-CCB4BF4240BD}" type="pres">
      <dgm:prSet presAssocID="{531B26F9-6A06-4B9C-BCAD-966060F764EF}" presName="horFlow" presStyleCnt="0"/>
      <dgm:spPr/>
    </dgm:pt>
    <dgm:pt modelId="{1AEB3244-530B-428F-95C6-920672375C1C}" type="pres">
      <dgm:prSet presAssocID="{531B26F9-6A06-4B9C-BCAD-966060F764EF}" presName="bigChev" presStyleLbl="node1" presStyleIdx="1" presStyleCnt="4"/>
      <dgm:spPr/>
      <dgm:t>
        <a:bodyPr/>
        <a:lstStyle/>
        <a:p>
          <a:endParaRPr lang="zh-CN" altLang="en-US"/>
        </a:p>
      </dgm:t>
    </dgm:pt>
    <dgm:pt modelId="{8642AC58-38C1-4B6E-BF21-0B977D958CCE}" type="pres">
      <dgm:prSet presAssocID="{83DA2F32-0B20-41D0-AD32-F9AD0F04FA24}" presName="parTrans" presStyleCnt="0"/>
      <dgm:spPr/>
    </dgm:pt>
    <dgm:pt modelId="{A9EBCFA6-B3B0-4A82-88BD-E51609CD749E}" type="pres">
      <dgm:prSet presAssocID="{33EE6779-803D-49F1-A30F-2A4920EEEC9D}" presName="node" presStyleLbl="alignAccFollowNode1" presStyleIdx="1" presStyleCnt="4">
        <dgm:presLayoutVars>
          <dgm:bulletEnabled val="1"/>
        </dgm:presLayoutVars>
      </dgm:prSet>
      <dgm:spPr/>
      <dgm:t>
        <a:bodyPr/>
        <a:lstStyle/>
        <a:p>
          <a:endParaRPr lang="zh-CN" altLang="en-US"/>
        </a:p>
      </dgm:t>
    </dgm:pt>
    <dgm:pt modelId="{59A40F12-7A82-4487-892E-D48934CDA332}" type="pres">
      <dgm:prSet presAssocID="{531B26F9-6A06-4B9C-BCAD-966060F764EF}" presName="vSp" presStyleCnt="0"/>
      <dgm:spPr/>
    </dgm:pt>
    <dgm:pt modelId="{6618F252-80A1-49CB-A755-D234C76285EA}" type="pres">
      <dgm:prSet presAssocID="{55BF5E5D-09BB-4F1D-8ACF-D419F5605C54}" presName="horFlow" presStyleCnt="0"/>
      <dgm:spPr/>
    </dgm:pt>
    <dgm:pt modelId="{4136185A-218F-49EA-8392-92D832520D25}" type="pres">
      <dgm:prSet presAssocID="{55BF5E5D-09BB-4F1D-8ACF-D419F5605C54}" presName="bigChev" presStyleLbl="node1" presStyleIdx="2" presStyleCnt="4"/>
      <dgm:spPr/>
      <dgm:t>
        <a:bodyPr/>
        <a:lstStyle/>
        <a:p>
          <a:endParaRPr lang="zh-CN" altLang="en-US"/>
        </a:p>
      </dgm:t>
    </dgm:pt>
    <dgm:pt modelId="{8C686ED1-216C-4BE4-B083-E253F11C949D}" type="pres">
      <dgm:prSet presAssocID="{4942B61A-7053-4EAC-849E-0E5C2A576CEA}" presName="parTrans" presStyleCnt="0"/>
      <dgm:spPr/>
    </dgm:pt>
    <dgm:pt modelId="{E6CCD02D-E695-45EF-888F-1587EFFDD725}" type="pres">
      <dgm:prSet presAssocID="{D5480C10-B470-42FF-8E51-D7B55BFE92E7}" presName="node" presStyleLbl="alignAccFollowNode1" presStyleIdx="2" presStyleCnt="4">
        <dgm:presLayoutVars>
          <dgm:bulletEnabled val="1"/>
        </dgm:presLayoutVars>
      </dgm:prSet>
      <dgm:spPr/>
      <dgm:t>
        <a:bodyPr/>
        <a:lstStyle/>
        <a:p>
          <a:endParaRPr lang="zh-CN" altLang="en-US"/>
        </a:p>
      </dgm:t>
    </dgm:pt>
    <dgm:pt modelId="{D6C995E7-5B00-47F1-8982-7F81CED16CFA}" type="pres">
      <dgm:prSet presAssocID="{AC2DAB1F-1EC9-4DF1-9E64-C92E6DBFE0CB}" presName="sibTrans" presStyleCnt="0"/>
      <dgm:spPr/>
    </dgm:pt>
    <dgm:pt modelId="{D04DFD01-6A4B-41E2-A50B-472293DB5F8C}" type="pres">
      <dgm:prSet presAssocID="{3BA99A3F-1C33-43FC-90CB-6FA1E506CBF9}" presName="node" presStyleLbl="alignAccFollowNode1" presStyleIdx="3" presStyleCnt="4" custLinFactX="-70620" custLinFactY="37300" custLinFactNeighborX="-100000" custLinFactNeighborY="100000">
        <dgm:presLayoutVars>
          <dgm:bulletEnabled val="1"/>
        </dgm:presLayoutVars>
      </dgm:prSet>
      <dgm:spPr/>
      <dgm:t>
        <a:bodyPr/>
        <a:lstStyle/>
        <a:p>
          <a:endParaRPr lang="zh-CN" altLang="en-US"/>
        </a:p>
      </dgm:t>
    </dgm:pt>
    <dgm:pt modelId="{48B90DEB-F18D-4E74-8E2F-8329898C50B3}" type="pres">
      <dgm:prSet presAssocID="{55BF5E5D-09BB-4F1D-8ACF-D419F5605C54}" presName="vSp" presStyleCnt="0"/>
      <dgm:spPr/>
    </dgm:pt>
    <dgm:pt modelId="{55F0EBE4-C097-480F-B550-26FEDBBB017F}" type="pres">
      <dgm:prSet presAssocID="{1315AD96-0C55-4865-BA35-414546BF2631}" presName="horFlow" presStyleCnt="0"/>
      <dgm:spPr/>
    </dgm:pt>
    <dgm:pt modelId="{C9105423-4CDB-4FFF-881B-36132498D3D7}" type="pres">
      <dgm:prSet presAssocID="{1315AD96-0C55-4865-BA35-414546BF2631}" presName="bigChev" presStyleLbl="node1" presStyleIdx="3" presStyleCnt="4"/>
      <dgm:spPr/>
      <dgm:t>
        <a:bodyPr/>
        <a:lstStyle/>
        <a:p>
          <a:endParaRPr lang="zh-CN" altLang="en-US"/>
        </a:p>
      </dgm:t>
    </dgm:pt>
  </dgm:ptLst>
  <dgm:cxnLst>
    <dgm:cxn modelId="{78178A3C-18AA-4554-9079-746C589B681A}" srcId="{531B26F9-6A06-4B9C-BCAD-966060F764EF}" destId="{33EE6779-803D-49F1-A30F-2A4920EEEC9D}" srcOrd="0" destOrd="0" parTransId="{83DA2F32-0B20-41D0-AD32-F9AD0F04FA24}" sibTransId="{53410598-7BD6-4C96-AE3B-26B49CC9AFBD}"/>
    <dgm:cxn modelId="{76D07D37-D1B3-43A2-B279-C98911577BAF}" type="presOf" srcId="{55BF5E5D-09BB-4F1D-8ACF-D419F5605C54}" destId="{4136185A-218F-49EA-8392-92D832520D25}" srcOrd="0" destOrd="0" presId="urn:microsoft.com/office/officeart/2005/8/layout/lProcess3"/>
    <dgm:cxn modelId="{FDA7F5E0-18CD-4565-87E3-6D48CB3A6BF6}" type="presOf" srcId="{33EE6779-803D-49F1-A30F-2A4920EEEC9D}" destId="{A9EBCFA6-B3B0-4A82-88BD-E51609CD749E}" srcOrd="0" destOrd="0" presId="urn:microsoft.com/office/officeart/2005/8/layout/lProcess3"/>
    <dgm:cxn modelId="{8337674F-3ADE-4B6F-BB63-8525C6A546DE}" srcId="{C360617C-05E3-44F7-8D36-D234248DCB93}" destId="{37F69393-AC6C-455E-AF5D-62C9D4FB6486}" srcOrd="0" destOrd="0" parTransId="{AA37FD65-F5EC-48B4-8612-FAA2EB485073}" sibTransId="{8389E128-E190-4725-9708-3CEB2CD1AC34}"/>
    <dgm:cxn modelId="{997082EB-72D1-4F9D-AA96-7CF145AA2CFE}" srcId="{55BF5E5D-09BB-4F1D-8ACF-D419F5605C54}" destId="{D5480C10-B470-42FF-8E51-D7B55BFE92E7}" srcOrd="0" destOrd="0" parTransId="{4942B61A-7053-4EAC-849E-0E5C2A576CEA}" sibTransId="{AC2DAB1F-1EC9-4DF1-9E64-C92E6DBFE0CB}"/>
    <dgm:cxn modelId="{E6ED11B8-6EEF-43DE-8D17-DA704892CAB1}" srcId="{C360617C-05E3-44F7-8D36-D234248DCB93}" destId="{531B26F9-6A06-4B9C-BCAD-966060F764EF}" srcOrd="1" destOrd="0" parTransId="{BDC7D3B3-1EBD-4930-A645-FAC3A1130FA1}" sibTransId="{C8334F7F-BE30-4B9F-B49A-FF800A58C442}"/>
    <dgm:cxn modelId="{B9A5ADBE-3EFE-47C3-97EA-4FBF48D79D87}" type="presOf" srcId="{3C01BF59-BDB5-47ED-B4B6-AA5E41A75553}" destId="{55735F7B-943A-42C1-A5F4-974E4F371B81}" srcOrd="0" destOrd="0" presId="urn:microsoft.com/office/officeart/2005/8/layout/lProcess3"/>
    <dgm:cxn modelId="{12F8FDF0-DD45-4538-ABA7-787F4FA82AA6}" srcId="{C360617C-05E3-44F7-8D36-D234248DCB93}" destId="{55BF5E5D-09BB-4F1D-8ACF-D419F5605C54}" srcOrd="2" destOrd="0" parTransId="{738E8602-9413-4403-B827-6D55CC6C8E61}" sibTransId="{23B6F224-3CC9-4B0E-9DA0-2BA4D58CF2DC}"/>
    <dgm:cxn modelId="{99F3744A-8342-4206-B821-BB26364D3D41}" type="presOf" srcId="{37F69393-AC6C-455E-AF5D-62C9D4FB6486}" destId="{238F8236-3F5C-4E91-977F-288B6572F033}" srcOrd="0" destOrd="0" presId="urn:microsoft.com/office/officeart/2005/8/layout/lProcess3"/>
    <dgm:cxn modelId="{057EC344-8F71-4CD9-8F79-622DB6AF2A33}" type="presOf" srcId="{531B26F9-6A06-4B9C-BCAD-966060F764EF}" destId="{1AEB3244-530B-428F-95C6-920672375C1C}" srcOrd="0" destOrd="0" presId="urn:microsoft.com/office/officeart/2005/8/layout/lProcess3"/>
    <dgm:cxn modelId="{9319DF72-0ED1-47B6-B751-0071985CED34}" type="presOf" srcId="{3BA99A3F-1C33-43FC-90CB-6FA1E506CBF9}" destId="{D04DFD01-6A4B-41E2-A50B-472293DB5F8C}" srcOrd="0" destOrd="0" presId="urn:microsoft.com/office/officeart/2005/8/layout/lProcess3"/>
    <dgm:cxn modelId="{8D987747-E1C1-4429-9F8F-35D1DE8D42F3}" srcId="{C360617C-05E3-44F7-8D36-D234248DCB93}" destId="{1315AD96-0C55-4865-BA35-414546BF2631}" srcOrd="3" destOrd="0" parTransId="{5F208082-A8E6-4399-8D41-FFE044F73F0D}" sibTransId="{B1A2FD3F-BF94-49DB-A445-FCE48A96608C}"/>
    <dgm:cxn modelId="{429FF2A5-5851-4A4C-8094-F2C9763586B5}" type="presOf" srcId="{D5480C10-B470-42FF-8E51-D7B55BFE92E7}" destId="{E6CCD02D-E695-45EF-888F-1587EFFDD725}" srcOrd="0" destOrd="0" presId="urn:microsoft.com/office/officeart/2005/8/layout/lProcess3"/>
    <dgm:cxn modelId="{E79A686A-0D96-4267-A85B-CE2C09B50AC1}" srcId="{37F69393-AC6C-455E-AF5D-62C9D4FB6486}" destId="{3C01BF59-BDB5-47ED-B4B6-AA5E41A75553}" srcOrd="0" destOrd="0" parTransId="{55B55B75-31FF-4A2C-8516-9C01ACDCDB0B}" sibTransId="{E1385229-4101-499F-95DE-4D310B9415C7}"/>
    <dgm:cxn modelId="{D434F688-8006-4820-80E6-5D2CCB68CB23}" type="presOf" srcId="{1315AD96-0C55-4865-BA35-414546BF2631}" destId="{C9105423-4CDB-4FFF-881B-36132498D3D7}" srcOrd="0" destOrd="0" presId="urn:microsoft.com/office/officeart/2005/8/layout/lProcess3"/>
    <dgm:cxn modelId="{A779B3F6-9B4E-4251-98CA-EBDF303ADB8E}" srcId="{55BF5E5D-09BB-4F1D-8ACF-D419F5605C54}" destId="{3BA99A3F-1C33-43FC-90CB-6FA1E506CBF9}" srcOrd="1" destOrd="0" parTransId="{6B35D259-2B82-493D-B0A8-B745CEF1A8B6}" sibTransId="{26FB3453-C142-44F0-8037-EEBCEB5F9839}"/>
    <dgm:cxn modelId="{965F9AAB-2DE1-4803-9169-500ABDE66890}" type="presOf" srcId="{C360617C-05E3-44F7-8D36-D234248DCB93}" destId="{4650C7CC-2215-4735-B829-60088098D1CD}" srcOrd="0" destOrd="0" presId="urn:microsoft.com/office/officeart/2005/8/layout/lProcess3"/>
    <dgm:cxn modelId="{090B7287-F54F-4518-BA69-5A2A10ED7839}" type="presParOf" srcId="{4650C7CC-2215-4735-B829-60088098D1CD}" destId="{CE62D853-1BA6-4409-97D4-40B452A6082A}" srcOrd="0" destOrd="0" presId="urn:microsoft.com/office/officeart/2005/8/layout/lProcess3"/>
    <dgm:cxn modelId="{C0AE1B60-4F42-4DEA-A213-F9061645C9E4}" type="presParOf" srcId="{CE62D853-1BA6-4409-97D4-40B452A6082A}" destId="{238F8236-3F5C-4E91-977F-288B6572F033}" srcOrd="0" destOrd="0" presId="urn:microsoft.com/office/officeart/2005/8/layout/lProcess3"/>
    <dgm:cxn modelId="{D8BF61C8-175A-4D78-8944-42BB76E5B9A8}" type="presParOf" srcId="{CE62D853-1BA6-4409-97D4-40B452A6082A}" destId="{858BBE51-E3F7-4173-A253-2C55197A279A}" srcOrd="1" destOrd="0" presId="urn:microsoft.com/office/officeart/2005/8/layout/lProcess3"/>
    <dgm:cxn modelId="{CA4F2DE9-A4ED-43A8-ADB4-4DFA2438592F}" type="presParOf" srcId="{CE62D853-1BA6-4409-97D4-40B452A6082A}" destId="{55735F7B-943A-42C1-A5F4-974E4F371B81}" srcOrd="2" destOrd="0" presId="urn:microsoft.com/office/officeart/2005/8/layout/lProcess3"/>
    <dgm:cxn modelId="{D156AF4F-C7E5-424C-BA5F-8D724522B0E0}" type="presParOf" srcId="{4650C7CC-2215-4735-B829-60088098D1CD}" destId="{D2CEAA3A-8F35-45EC-A6DB-56008A39C924}" srcOrd="1" destOrd="0" presId="urn:microsoft.com/office/officeart/2005/8/layout/lProcess3"/>
    <dgm:cxn modelId="{F3A7844A-C024-41DF-BD10-4663FB5E287D}" type="presParOf" srcId="{4650C7CC-2215-4735-B829-60088098D1CD}" destId="{60B956AC-3380-4B7F-89C8-CCB4BF4240BD}" srcOrd="2" destOrd="0" presId="urn:microsoft.com/office/officeart/2005/8/layout/lProcess3"/>
    <dgm:cxn modelId="{7002F782-04F5-487C-8808-522CF4D0520E}" type="presParOf" srcId="{60B956AC-3380-4B7F-89C8-CCB4BF4240BD}" destId="{1AEB3244-530B-428F-95C6-920672375C1C}" srcOrd="0" destOrd="0" presId="urn:microsoft.com/office/officeart/2005/8/layout/lProcess3"/>
    <dgm:cxn modelId="{6F4550BE-FE42-4207-BB27-9D3506E9931E}" type="presParOf" srcId="{60B956AC-3380-4B7F-89C8-CCB4BF4240BD}" destId="{8642AC58-38C1-4B6E-BF21-0B977D958CCE}" srcOrd="1" destOrd="0" presId="urn:microsoft.com/office/officeart/2005/8/layout/lProcess3"/>
    <dgm:cxn modelId="{6A1CB1E1-4869-4759-864B-E70AE3369877}" type="presParOf" srcId="{60B956AC-3380-4B7F-89C8-CCB4BF4240BD}" destId="{A9EBCFA6-B3B0-4A82-88BD-E51609CD749E}" srcOrd="2" destOrd="0" presId="urn:microsoft.com/office/officeart/2005/8/layout/lProcess3"/>
    <dgm:cxn modelId="{3A86AF9E-977B-481B-9AAA-DEBF19FE1C1E}" type="presParOf" srcId="{4650C7CC-2215-4735-B829-60088098D1CD}" destId="{59A40F12-7A82-4487-892E-D48934CDA332}" srcOrd="3" destOrd="0" presId="urn:microsoft.com/office/officeart/2005/8/layout/lProcess3"/>
    <dgm:cxn modelId="{4EA2CE38-78E5-4845-BE18-A596961D4A3E}" type="presParOf" srcId="{4650C7CC-2215-4735-B829-60088098D1CD}" destId="{6618F252-80A1-49CB-A755-D234C76285EA}" srcOrd="4" destOrd="0" presId="urn:microsoft.com/office/officeart/2005/8/layout/lProcess3"/>
    <dgm:cxn modelId="{B2D07CDC-A145-4CD6-94DC-417432F66F48}" type="presParOf" srcId="{6618F252-80A1-49CB-A755-D234C76285EA}" destId="{4136185A-218F-49EA-8392-92D832520D25}" srcOrd="0" destOrd="0" presId="urn:microsoft.com/office/officeart/2005/8/layout/lProcess3"/>
    <dgm:cxn modelId="{F1C81D25-E0D6-4AC1-AFD5-5F08A7FF2DA0}" type="presParOf" srcId="{6618F252-80A1-49CB-A755-D234C76285EA}" destId="{8C686ED1-216C-4BE4-B083-E253F11C949D}" srcOrd="1" destOrd="0" presId="urn:microsoft.com/office/officeart/2005/8/layout/lProcess3"/>
    <dgm:cxn modelId="{ADEC17C8-505C-4A39-B41D-12CA2955FD70}" type="presParOf" srcId="{6618F252-80A1-49CB-A755-D234C76285EA}" destId="{E6CCD02D-E695-45EF-888F-1587EFFDD725}" srcOrd="2" destOrd="0" presId="urn:microsoft.com/office/officeart/2005/8/layout/lProcess3"/>
    <dgm:cxn modelId="{01A9640D-C5AB-4BA9-8145-D18D14E70B8F}" type="presParOf" srcId="{6618F252-80A1-49CB-A755-D234C76285EA}" destId="{D6C995E7-5B00-47F1-8982-7F81CED16CFA}" srcOrd="3" destOrd="0" presId="urn:microsoft.com/office/officeart/2005/8/layout/lProcess3"/>
    <dgm:cxn modelId="{EDEE9B6C-30D4-43EE-8482-6A3C2A628A70}" type="presParOf" srcId="{6618F252-80A1-49CB-A755-D234C76285EA}" destId="{D04DFD01-6A4B-41E2-A50B-472293DB5F8C}" srcOrd="4" destOrd="0" presId="urn:microsoft.com/office/officeart/2005/8/layout/lProcess3"/>
    <dgm:cxn modelId="{D679CF32-A236-4E6B-952E-5AE087B2090A}" type="presParOf" srcId="{4650C7CC-2215-4735-B829-60088098D1CD}" destId="{48B90DEB-F18D-4E74-8E2F-8329898C50B3}" srcOrd="5" destOrd="0" presId="urn:microsoft.com/office/officeart/2005/8/layout/lProcess3"/>
    <dgm:cxn modelId="{A9077A66-29E1-4761-ACD6-95E55A1244EF}" type="presParOf" srcId="{4650C7CC-2215-4735-B829-60088098D1CD}" destId="{55F0EBE4-C097-480F-B550-26FEDBBB017F}" srcOrd="6" destOrd="0" presId="urn:microsoft.com/office/officeart/2005/8/layout/lProcess3"/>
    <dgm:cxn modelId="{C0B5A7C2-5A72-4892-B82D-7B3861F7066D}" type="presParOf" srcId="{55F0EBE4-C097-480F-B550-26FEDBBB017F}" destId="{C9105423-4CDB-4FFF-881B-36132498D3D7}" srcOrd="0"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E0CDFD-0CD3-488E-89A3-DDC97A6B2F02}" type="doc">
      <dgm:prSet loTypeId="urn:microsoft.com/office/officeart/2005/8/layout/matrix1" loCatId="matrix" qsTypeId="urn:microsoft.com/office/officeart/2005/8/quickstyle/3d7" qsCatId="3D" csTypeId="urn:microsoft.com/office/officeart/2005/8/colors/accent2_5" csCatId="accent2" phldr="1"/>
      <dgm:spPr/>
      <dgm:t>
        <a:bodyPr/>
        <a:lstStyle/>
        <a:p>
          <a:endParaRPr lang="zh-CN" altLang="en-US"/>
        </a:p>
      </dgm:t>
    </dgm:pt>
    <dgm:pt modelId="{A7CBDC8D-6EF3-4AEC-A364-0C29259950F5}">
      <dgm:prSet phldrT="[Text]"/>
      <dgm:spPr/>
      <dgm:t>
        <a:bodyPr/>
        <a:lstStyle/>
        <a:p>
          <a:r>
            <a:rPr lang="en-US" altLang="zh-CN" dirty="0" smtClean="0"/>
            <a:t>CIAA</a:t>
          </a:r>
          <a:endParaRPr lang="zh-CN" altLang="en-US" dirty="0"/>
        </a:p>
      </dgm:t>
    </dgm:pt>
    <dgm:pt modelId="{4EF51142-7E14-4608-8957-B71596EBDBAF}" type="parTrans" cxnId="{AB21AFFC-2DF2-46C8-B927-11E5C357E264}">
      <dgm:prSet/>
      <dgm:spPr/>
      <dgm:t>
        <a:bodyPr/>
        <a:lstStyle/>
        <a:p>
          <a:endParaRPr lang="zh-CN" altLang="en-US"/>
        </a:p>
      </dgm:t>
    </dgm:pt>
    <dgm:pt modelId="{B6257199-885B-47E1-AA45-652D4A3C0307}" type="sibTrans" cxnId="{AB21AFFC-2DF2-46C8-B927-11E5C357E264}">
      <dgm:prSet/>
      <dgm:spPr/>
      <dgm:t>
        <a:bodyPr/>
        <a:lstStyle/>
        <a:p>
          <a:endParaRPr lang="zh-CN" altLang="en-US"/>
        </a:p>
      </dgm:t>
    </dgm:pt>
    <dgm:pt modelId="{ABB25001-768C-4916-8FCB-B9D3B4D2B224}">
      <dgm:prSet phldrT="[Text]"/>
      <dgm:spPr/>
      <dgm:t>
        <a:bodyPr/>
        <a:lstStyle/>
        <a:p>
          <a:r>
            <a:rPr lang="en-US" altLang="zh-CN" dirty="0" smtClean="0">
              <a:solidFill>
                <a:srgbClr val="FF0000"/>
              </a:solidFill>
            </a:rPr>
            <a:t>Confidentiality</a:t>
          </a:r>
          <a:endParaRPr lang="zh-CN" altLang="en-US" dirty="0">
            <a:solidFill>
              <a:srgbClr val="FF0000"/>
            </a:solidFill>
          </a:endParaRPr>
        </a:p>
      </dgm:t>
    </dgm:pt>
    <dgm:pt modelId="{01B4DAA0-4F36-4A7B-85D6-14E8F2147A81}" type="parTrans" cxnId="{60E507A3-6945-4AB6-9468-D7928BE8516D}">
      <dgm:prSet/>
      <dgm:spPr/>
      <dgm:t>
        <a:bodyPr/>
        <a:lstStyle/>
        <a:p>
          <a:endParaRPr lang="zh-CN" altLang="en-US"/>
        </a:p>
      </dgm:t>
    </dgm:pt>
    <dgm:pt modelId="{B9D7B0CD-83B5-460A-B13E-8443D617A33C}" type="sibTrans" cxnId="{60E507A3-6945-4AB6-9468-D7928BE8516D}">
      <dgm:prSet/>
      <dgm:spPr/>
      <dgm:t>
        <a:bodyPr/>
        <a:lstStyle/>
        <a:p>
          <a:endParaRPr lang="zh-CN" altLang="en-US"/>
        </a:p>
      </dgm:t>
    </dgm:pt>
    <dgm:pt modelId="{BDB5EEB1-58FE-49CA-A8EE-BF69B0FB5742}">
      <dgm:prSet phldrT="[Text]"/>
      <dgm:spPr/>
      <dgm:t>
        <a:bodyPr/>
        <a:lstStyle/>
        <a:p>
          <a:r>
            <a:rPr lang="en-US" altLang="zh-CN" dirty="0" smtClean="0">
              <a:solidFill>
                <a:srgbClr val="FF0000"/>
              </a:solidFill>
            </a:rPr>
            <a:t>Integrity</a:t>
          </a:r>
          <a:endParaRPr lang="zh-CN" altLang="en-US" dirty="0">
            <a:solidFill>
              <a:srgbClr val="FF0000"/>
            </a:solidFill>
          </a:endParaRPr>
        </a:p>
      </dgm:t>
    </dgm:pt>
    <dgm:pt modelId="{B1E14590-C287-4DE9-8B34-8D80D3EC3E08}" type="parTrans" cxnId="{C878541C-FA1A-40E7-8AA4-08EAEBA258CB}">
      <dgm:prSet/>
      <dgm:spPr/>
      <dgm:t>
        <a:bodyPr/>
        <a:lstStyle/>
        <a:p>
          <a:endParaRPr lang="zh-CN" altLang="en-US"/>
        </a:p>
      </dgm:t>
    </dgm:pt>
    <dgm:pt modelId="{34701D7A-0414-42D3-9791-9B2A3774A36F}" type="sibTrans" cxnId="{C878541C-FA1A-40E7-8AA4-08EAEBA258CB}">
      <dgm:prSet/>
      <dgm:spPr/>
      <dgm:t>
        <a:bodyPr/>
        <a:lstStyle/>
        <a:p>
          <a:endParaRPr lang="zh-CN" altLang="en-US"/>
        </a:p>
      </dgm:t>
    </dgm:pt>
    <dgm:pt modelId="{704D22B0-BF96-411E-9CAF-3D1004E2E9EA}">
      <dgm:prSet phldrT="[Text]"/>
      <dgm:spPr/>
      <dgm:t>
        <a:bodyPr/>
        <a:lstStyle/>
        <a:p>
          <a:r>
            <a:rPr lang="en-US" altLang="zh-CN" dirty="0" smtClean="0">
              <a:solidFill>
                <a:srgbClr val="FF0000"/>
              </a:solidFill>
            </a:rPr>
            <a:t>Availability</a:t>
          </a:r>
          <a:endParaRPr lang="zh-CN" altLang="en-US" dirty="0">
            <a:solidFill>
              <a:srgbClr val="FF0000"/>
            </a:solidFill>
          </a:endParaRPr>
        </a:p>
      </dgm:t>
    </dgm:pt>
    <dgm:pt modelId="{0DA484F7-7351-4AD6-8311-88B7398C7168}" type="parTrans" cxnId="{A3B1DB59-B1DE-4DB8-80EA-9CA7F739D782}">
      <dgm:prSet/>
      <dgm:spPr/>
      <dgm:t>
        <a:bodyPr/>
        <a:lstStyle/>
        <a:p>
          <a:endParaRPr lang="zh-CN" altLang="en-US"/>
        </a:p>
      </dgm:t>
    </dgm:pt>
    <dgm:pt modelId="{A254C285-E664-4E9B-AA7B-355A6F092399}" type="sibTrans" cxnId="{A3B1DB59-B1DE-4DB8-80EA-9CA7F739D782}">
      <dgm:prSet/>
      <dgm:spPr/>
      <dgm:t>
        <a:bodyPr/>
        <a:lstStyle/>
        <a:p>
          <a:endParaRPr lang="zh-CN" altLang="en-US"/>
        </a:p>
      </dgm:t>
    </dgm:pt>
    <dgm:pt modelId="{11FD9CBD-008C-4A02-ACF7-15A975E9267F}">
      <dgm:prSet phldrT="[Text]"/>
      <dgm:spPr/>
      <dgm:t>
        <a:bodyPr/>
        <a:lstStyle/>
        <a:p>
          <a:r>
            <a:rPr lang="en-US" altLang="zh-CN" dirty="0" smtClean="0">
              <a:solidFill>
                <a:srgbClr val="FF0000"/>
              </a:solidFill>
            </a:rPr>
            <a:t>Accountability</a:t>
          </a:r>
          <a:endParaRPr lang="zh-CN" altLang="en-US" dirty="0">
            <a:solidFill>
              <a:srgbClr val="FF0000"/>
            </a:solidFill>
          </a:endParaRPr>
        </a:p>
      </dgm:t>
    </dgm:pt>
    <dgm:pt modelId="{EC31EEE2-228E-4879-88F2-F2C7532F8BD5}" type="parTrans" cxnId="{49E16C36-22F7-40CC-B081-6737E71D1A71}">
      <dgm:prSet/>
      <dgm:spPr/>
      <dgm:t>
        <a:bodyPr/>
        <a:lstStyle/>
        <a:p>
          <a:endParaRPr lang="zh-CN" altLang="en-US"/>
        </a:p>
      </dgm:t>
    </dgm:pt>
    <dgm:pt modelId="{A2FB7FFC-4229-4F42-8505-FDA04C056948}" type="sibTrans" cxnId="{49E16C36-22F7-40CC-B081-6737E71D1A71}">
      <dgm:prSet/>
      <dgm:spPr/>
      <dgm:t>
        <a:bodyPr/>
        <a:lstStyle/>
        <a:p>
          <a:endParaRPr lang="zh-CN" altLang="en-US"/>
        </a:p>
      </dgm:t>
    </dgm:pt>
    <dgm:pt modelId="{9985CFB1-B265-4C6A-B3C3-F13F692177B7}" type="pres">
      <dgm:prSet presAssocID="{2FE0CDFD-0CD3-488E-89A3-DDC97A6B2F02}" presName="diagram" presStyleCnt="0">
        <dgm:presLayoutVars>
          <dgm:chMax val="1"/>
          <dgm:dir/>
          <dgm:animLvl val="ctr"/>
          <dgm:resizeHandles val="exact"/>
        </dgm:presLayoutVars>
      </dgm:prSet>
      <dgm:spPr/>
      <dgm:t>
        <a:bodyPr/>
        <a:lstStyle/>
        <a:p>
          <a:endParaRPr lang="en-US"/>
        </a:p>
      </dgm:t>
    </dgm:pt>
    <dgm:pt modelId="{BABDB957-E536-471F-87E0-646BB470980E}" type="pres">
      <dgm:prSet presAssocID="{2FE0CDFD-0CD3-488E-89A3-DDC97A6B2F02}" presName="matrix" presStyleCnt="0"/>
      <dgm:spPr/>
    </dgm:pt>
    <dgm:pt modelId="{082E7A55-A436-4935-9D25-0F9F2B143B01}" type="pres">
      <dgm:prSet presAssocID="{2FE0CDFD-0CD3-488E-89A3-DDC97A6B2F02}" presName="tile1" presStyleLbl="node1" presStyleIdx="0" presStyleCnt="4"/>
      <dgm:spPr/>
      <dgm:t>
        <a:bodyPr/>
        <a:lstStyle/>
        <a:p>
          <a:endParaRPr lang="en-US"/>
        </a:p>
      </dgm:t>
    </dgm:pt>
    <dgm:pt modelId="{5F4F5B19-957B-4CFE-B6C9-01BC328E7BE9}" type="pres">
      <dgm:prSet presAssocID="{2FE0CDFD-0CD3-488E-89A3-DDC97A6B2F02}" presName="tile1text" presStyleLbl="node1" presStyleIdx="0" presStyleCnt="4">
        <dgm:presLayoutVars>
          <dgm:chMax val="0"/>
          <dgm:chPref val="0"/>
          <dgm:bulletEnabled val="1"/>
        </dgm:presLayoutVars>
      </dgm:prSet>
      <dgm:spPr/>
      <dgm:t>
        <a:bodyPr/>
        <a:lstStyle/>
        <a:p>
          <a:endParaRPr lang="en-US"/>
        </a:p>
      </dgm:t>
    </dgm:pt>
    <dgm:pt modelId="{32969367-7937-4A0F-A07E-353A1F9FE55C}" type="pres">
      <dgm:prSet presAssocID="{2FE0CDFD-0CD3-488E-89A3-DDC97A6B2F02}" presName="tile2" presStyleLbl="node1" presStyleIdx="1" presStyleCnt="4" custLinFactNeighborX="2500"/>
      <dgm:spPr/>
      <dgm:t>
        <a:bodyPr/>
        <a:lstStyle/>
        <a:p>
          <a:endParaRPr lang="en-US"/>
        </a:p>
      </dgm:t>
    </dgm:pt>
    <dgm:pt modelId="{D61F2847-AAAD-4810-BECE-A21F1C76B9C0}" type="pres">
      <dgm:prSet presAssocID="{2FE0CDFD-0CD3-488E-89A3-DDC97A6B2F02}" presName="tile2text" presStyleLbl="node1" presStyleIdx="1" presStyleCnt="4">
        <dgm:presLayoutVars>
          <dgm:chMax val="0"/>
          <dgm:chPref val="0"/>
          <dgm:bulletEnabled val="1"/>
        </dgm:presLayoutVars>
      </dgm:prSet>
      <dgm:spPr/>
      <dgm:t>
        <a:bodyPr/>
        <a:lstStyle/>
        <a:p>
          <a:endParaRPr lang="en-US"/>
        </a:p>
      </dgm:t>
    </dgm:pt>
    <dgm:pt modelId="{EB33B7BA-5090-4313-86E7-A18692C4C5BC}" type="pres">
      <dgm:prSet presAssocID="{2FE0CDFD-0CD3-488E-89A3-DDC97A6B2F02}" presName="tile3" presStyleLbl="node1" presStyleIdx="2" presStyleCnt="4"/>
      <dgm:spPr/>
      <dgm:t>
        <a:bodyPr/>
        <a:lstStyle/>
        <a:p>
          <a:endParaRPr lang="zh-CN" altLang="en-US"/>
        </a:p>
      </dgm:t>
    </dgm:pt>
    <dgm:pt modelId="{F879FDE1-A873-4868-B9CD-9780D47D1299}" type="pres">
      <dgm:prSet presAssocID="{2FE0CDFD-0CD3-488E-89A3-DDC97A6B2F02}" presName="tile3text" presStyleLbl="node1" presStyleIdx="2" presStyleCnt="4">
        <dgm:presLayoutVars>
          <dgm:chMax val="0"/>
          <dgm:chPref val="0"/>
          <dgm:bulletEnabled val="1"/>
        </dgm:presLayoutVars>
      </dgm:prSet>
      <dgm:spPr/>
      <dgm:t>
        <a:bodyPr/>
        <a:lstStyle/>
        <a:p>
          <a:endParaRPr lang="zh-CN" altLang="en-US"/>
        </a:p>
      </dgm:t>
    </dgm:pt>
    <dgm:pt modelId="{461E926C-00B1-46E4-87B1-4C18A53F7E54}" type="pres">
      <dgm:prSet presAssocID="{2FE0CDFD-0CD3-488E-89A3-DDC97A6B2F02}" presName="tile4" presStyleLbl="node1" presStyleIdx="3" presStyleCnt="4"/>
      <dgm:spPr/>
      <dgm:t>
        <a:bodyPr/>
        <a:lstStyle/>
        <a:p>
          <a:endParaRPr lang="en-US"/>
        </a:p>
      </dgm:t>
    </dgm:pt>
    <dgm:pt modelId="{8FD49616-C215-417E-B038-145D166740B5}" type="pres">
      <dgm:prSet presAssocID="{2FE0CDFD-0CD3-488E-89A3-DDC97A6B2F02}" presName="tile4text" presStyleLbl="node1" presStyleIdx="3" presStyleCnt="4">
        <dgm:presLayoutVars>
          <dgm:chMax val="0"/>
          <dgm:chPref val="0"/>
          <dgm:bulletEnabled val="1"/>
        </dgm:presLayoutVars>
      </dgm:prSet>
      <dgm:spPr/>
      <dgm:t>
        <a:bodyPr/>
        <a:lstStyle/>
        <a:p>
          <a:endParaRPr lang="en-US"/>
        </a:p>
      </dgm:t>
    </dgm:pt>
    <dgm:pt modelId="{942B05A0-A6AE-4CFF-9094-5711935E42B1}" type="pres">
      <dgm:prSet presAssocID="{2FE0CDFD-0CD3-488E-89A3-DDC97A6B2F02}" presName="centerTile" presStyleLbl="fgShp" presStyleIdx="0" presStyleCnt="1">
        <dgm:presLayoutVars>
          <dgm:chMax val="0"/>
          <dgm:chPref val="0"/>
        </dgm:presLayoutVars>
      </dgm:prSet>
      <dgm:spPr/>
      <dgm:t>
        <a:bodyPr/>
        <a:lstStyle/>
        <a:p>
          <a:endParaRPr lang="en-US"/>
        </a:p>
      </dgm:t>
    </dgm:pt>
  </dgm:ptLst>
  <dgm:cxnLst>
    <dgm:cxn modelId="{6C379773-F8C6-4C9C-BF43-580892AF94BA}" type="presOf" srcId="{BDB5EEB1-58FE-49CA-A8EE-BF69B0FB5742}" destId="{32969367-7937-4A0F-A07E-353A1F9FE55C}" srcOrd="0" destOrd="0" presId="urn:microsoft.com/office/officeart/2005/8/layout/matrix1"/>
    <dgm:cxn modelId="{A3B1DB59-B1DE-4DB8-80EA-9CA7F739D782}" srcId="{A7CBDC8D-6EF3-4AEC-A364-0C29259950F5}" destId="{704D22B0-BF96-411E-9CAF-3D1004E2E9EA}" srcOrd="2" destOrd="0" parTransId="{0DA484F7-7351-4AD6-8311-88B7398C7168}" sibTransId="{A254C285-E664-4E9B-AA7B-355A6F092399}"/>
    <dgm:cxn modelId="{BB7F8EA9-2E02-44A3-B08C-CF08A68BC3DF}" type="presOf" srcId="{BDB5EEB1-58FE-49CA-A8EE-BF69B0FB5742}" destId="{D61F2847-AAAD-4810-BECE-A21F1C76B9C0}" srcOrd="1" destOrd="0" presId="urn:microsoft.com/office/officeart/2005/8/layout/matrix1"/>
    <dgm:cxn modelId="{8A5A4611-31B5-42B3-9633-A991EAB43976}" type="presOf" srcId="{2FE0CDFD-0CD3-488E-89A3-DDC97A6B2F02}" destId="{9985CFB1-B265-4C6A-B3C3-F13F692177B7}" srcOrd="0" destOrd="0" presId="urn:microsoft.com/office/officeart/2005/8/layout/matrix1"/>
    <dgm:cxn modelId="{12E88400-A6CB-412F-9FF1-A11FFC69421C}" type="presOf" srcId="{704D22B0-BF96-411E-9CAF-3D1004E2E9EA}" destId="{F879FDE1-A873-4868-B9CD-9780D47D1299}" srcOrd="1" destOrd="0" presId="urn:microsoft.com/office/officeart/2005/8/layout/matrix1"/>
    <dgm:cxn modelId="{9A6A6008-BFD9-4ADD-9E11-83E2AFAD4467}" type="presOf" srcId="{ABB25001-768C-4916-8FCB-B9D3B4D2B224}" destId="{5F4F5B19-957B-4CFE-B6C9-01BC328E7BE9}" srcOrd="1" destOrd="0" presId="urn:microsoft.com/office/officeart/2005/8/layout/matrix1"/>
    <dgm:cxn modelId="{49E16C36-22F7-40CC-B081-6737E71D1A71}" srcId="{A7CBDC8D-6EF3-4AEC-A364-0C29259950F5}" destId="{11FD9CBD-008C-4A02-ACF7-15A975E9267F}" srcOrd="3" destOrd="0" parTransId="{EC31EEE2-228E-4879-88F2-F2C7532F8BD5}" sibTransId="{A2FB7FFC-4229-4F42-8505-FDA04C056948}"/>
    <dgm:cxn modelId="{60E507A3-6945-4AB6-9468-D7928BE8516D}" srcId="{A7CBDC8D-6EF3-4AEC-A364-0C29259950F5}" destId="{ABB25001-768C-4916-8FCB-B9D3B4D2B224}" srcOrd="0" destOrd="0" parTransId="{01B4DAA0-4F36-4A7B-85D6-14E8F2147A81}" sibTransId="{B9D7B0CD-83B5-460A-B13E-8443D617A33C}"/>
    <dgm:cxn modelId="{BA6B5295-0299-4F19-B10D-31C735A2F7AA}" type="presOf" srcId="{11FD9CBD-008C-4A02-ACF7-15A975E9267F}" destId="{461E926C-00B1-46E4-87B1-4C18A53F7E54}" srcOrd="0" destOrd="0" presId="urn:microsoft.com/office/officeart/2005/8/layout/matrix1"/>
    <dgm:cxn modelId="{AB21AFFC-2DF2-46C8-B927-11E5C357E264}" srcId="{2FE0CDFD-0CD3-488E-89A3-DDC97A6B2F02}" destId="{A7CBDC8D-6EF3-4AEC-A364-0C29259950F5}" srcOrd="0" destOrd="0" parTransId="{4EF51142-7E14-4608-8957-B71596EBDBAF}" sibTransId="{B6257199-885B-47E1-AA45-652D4A3C0307}"/>
    <dgm:cxn modelId="{A942F579-9046-4F96-81D8-8C4B0D543769}" type="presOf" srcId="{11FD9CBD-008C-4A02-ACF7-15A975E9267F}" destId="{8FD49616-C215-417E-B038-145D166740B5}" srcOrd="1" destOrd="0" presId="urn:microsoft.com/office/officeart/2005/8/layout/matrix1"/>
    <dgm:cxn modelId="{3B795136-407C-4FC4-8AC0-AB320BB1FBE6}" type="presOf" srcId="{A7CBDC8D-6EF3-4AEC-A364-0C29259950F5}" destId="{942B05A0-A6AE-4CFF-9094-5711935E42B1}" srcOrd="0" destOrd="0" presId="urn:microsoft.com/office/officeart/2005/8/layout/matrix1"/>
    <dgm:cxn modelId="{1D397029-C3A9-452C-AB94-829C3B708A90}" type="presOf" srcId="{ABB25001-768C-4916-8FCB-B9D3B4D2B224}" destId="{082E7A55-A436-4935-9D25-0F9F2B143B01}" srcOrd="0" destOrd="0" presId="urn:microsoft.com/office/officeart/2005/8/layout/matrix1"/>
    <dgm:cxn modelId="{22FE094E-32EC-4F5A-99AF-BAA1F1200B4A}" type="presOf" srcId="{704D22B0-BF96-411E-9CAF-3D1004E2E9EA}" destId="{EB33B7BA-5090-4313-86E7-A18692C4C5BC}" srcOrd="0" destOrd="0" presId="urn:microsoft.com/office/officeart/2005/8/layout/matrix1"/>
    <dgm:cxn modelId="{C878541C-FA1A-40E7-8AA4-08EAEBA258CB}" srcId="{A7CBDC8D-6EF3-4AEC-A364-0C29259950F5}" destId="{BDB5EEB1-58FE-49CA-A8EE-BF69B0FB5742}" srcOrd="1" destOrd="0" parTransId="{B1E14590-C287-4DE9-8B34-8D80D3EC3E08}" sibTransId="{34701D7A-0414-42D3-9791-9B2A3774A36F}"/>
    <dgm:cxn modelId="{73899D48-75B8-44BC-A47B-D1401368E5EA}" type="presParOf" srcId="{9985CFB1-B265-4C6A-B3C3-F13F692177B7}" destId="{BABDB957-E536-471F-87E0-646BB470980E}" srcOrd="0" destOrd="0" presId="urn:microsoft.com/office/officeart/2005/8/layout/matrix1"/>
    <dgm:cxn modelId="{ED2403A9-D034-4A99-A567-2EFB8E564423}" type="presParOf" srcId="{BABDB957-E536-471F-87E0-646BB470980E}" destId="{082E7A55-A436-4935-9D25-0F9F2B143B01}" srcOrd="0" destOrd="0" presId="urn:microsoft.com/office/officeart/2005/8/layout/matrix1"/>
    <dgm:cxn modelId="{1267D6A1-46FB-47FA-95A9-6BE9A68CF932}" type="presParOf" srcId="{BABDB957-E536-471F-87E0-646BB470980E}" destId="{5F4F5B19-957B-4CFE-B6C9-01BC328E7BE9}" srcOrd="1" destOrd="0" presId="urn:microsoft.com/office/officeart/2005/8/layout/matrix1"/>
    <dgm:cxn modelId="{1B54BB0F-2F4F-43A8-9571-2DD1C3EF70AD}" type="presParOf" srcId="{BABDB957-E536-471F-87E0-646BB470980E}" destId="{32969367-7937-4A0F-A07E-353A1F9FE55C}" srcOrd="2" destOrd="0" presId="urn:microsoft.com/office/officeart/2005/8/layout/matrix1"/>
    <dgm:cxn modelId="{81C9C2FE-F46C-431C-A60D-9D57F9A68A31}" type="presParOf" srcId="{BABDB957-E536-471F-87E0-646BB470980E}" destId="{D61F2847-AAAD-4810-BECE-A21F1C76B9C0}" srcOrd="3" destOrd="0" presId="urn:microsoft.com/office/officeart/2005/8/layout/matrix1"/>
    <dgm:cxn modelId="{8759368C-2611-42ED-A9B9-FFE165DAA672}" type="presParOf" srcId="{BABDB957-E536-471F-87E0-646BB470980E}" destId="{EB33B7BA-5090-4313-86E7-A18692C4C5BC}" srcOrd="4" destOrd="0" presId="urn:microsoft.com/office/officeart/2005/8/layout/matrix1"/>
    <dgm:cxn modelId="{7B129C2A-3AF6-4C24-A6A8-25764F1195CD}" type="presParOf" srcId="{BABDB957-E536-471F-87E0-646BB470980E}" destId="{F879FDE1-A873-4868-B9CD-9780D47D1299}" srcOrd="5" destOrd="0" presId="urn:microsoft.com/office/officeart/2005/8/layout/matrix1"/>
    <dgm:cxn modelId="{CFC34F60-19FB-4FF9-B4BA-E6096ED5CAAE}" type="presParOf" srcId="{BABDB957-E536-471F-87E0-646BB470980E}" destId="{461E926C-00B1-46E4-87B1-4C18A53F7E54}" srcOrd="6" destOrd="0" presId="urn:microsoft.com/office/officeart/2005/8/layout/matrix1"/>
    <dgm:cxn modelId="{EA589E63-4EAE-4C47-B27A-6B2601005804}" type="presParOf" srcId="{BABDB957-E536-471F-87E0-646BB470980E}" destId="{8FD49616-C215-417E-B038-145D166740B5}" srcOrd="7" destOrd="0" presId="urn:microsoft.com/office/officeart/2005/8/layout/matrix1"/>
    <dgm:cxn modelId="{172C4CC5-5D08-4940-A2CA-88CD17BB510C}" type="presParOf" srcId="{9985CFB1-B265-4C6A-B3C3-F13F692177B7}" destId="{942B05A0-A6AE-4CFF-9094-5711935E42B1}"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9D9CBF-FCC2-48E1-A882-A5EA583D7721}" type="doc">
      <dgm:prSet loTypeId="urn:microsoft.com/office/officeart/2005/8/layout/hProcess9" loCatId="process" qsTypeId="urn:microsoft.com/office/officeart/2005/8/quickstyle/simple3" qsCatId="simple" csTypeId="urn:microsoft.com/office/officeart/2005/8/colors/colorful2" csCatId="colorful" phldr="1"/>
      <dgm:spPr/>
    </dgm:pt>
    <dgm:pt modelId="{1F3A2130-5886-43ED-9226-2A5DEEDDD8E7}">
      <dgm:prSet phldrT="[Text]"/>
      <dgm:spPr/>
      <dgm:t>
        <a:bodyPr/>
        <a:lstStyle/>
        <a:p>
          <a:r>
            <a:rPr lang="en-US" altLang="zh-CN" dirty="0" smtClean="0"/>
            <a:t>Variable Voltage</a:t>
          </a:r>
          <a:endParaRPr lang="zh-CN" altLang="en-US" dirty="0"/>
        </a:p>
      </dgm:t>
    </dgm:pt>
    <dgm:pt modelId="{E86CB736-B7FC-4D09-AE17-5C784DCE8BCC}" type="parTrans" cxnId="{2DDE7EB7-6C84-485E-B9B5-759C1438D3E4}">
      <dgm:prSet/>
      <dgm:spPr/>
      <dgm:t>
        <a:bodyPr/>
        <a:lstStyle/>
        <a:p>
          <a:endParaRPr lang="zh-CN" altLang="en-US"/>
        </a:p>
      </dgm:t>
    </dgm:pt>
    <dgm:pt modelId="{5ED677B1-6788-482A-B480-710ECBDE0679}" type="sibTrans" cxnId="{2DDE7EB7-6C84-485E-B9B5-759C1438D3E4}">
      <dgm:prSet/>
      <dgm:spPr/>
      <dgm:t>
        <a:bodyPr/>
        <a:lstStyle/>
        <a:p>
          <a:endParaRPr lang="zh-CN" altLang="en-US"/>
        </a:p>
      </dgm:t>
    </dgm:pt>
    <dgm:pt modelId="{33FE41CF-9F5E-4270-A866-62F0E12475B6}">
      <dgm:prSet phldrT="[Text]"/>
      <dgm:spPr/>
      <dgm:t>
        <a:bodyPr/>
        <a:lstStyle/>
        <a:p>
          <a:r>
            <a:rPr lang="en-US" altLang="zh-CN" dirty="0" smtClean="0"/>
            <a:t>Stable DC voltage supply</a:t>
          </a:r>
          <a:endParaRPr lang="zh-CN" altLang="en-US" dirty="0"/>
        </a:p>
      </dgm:t>
    </dgm:pt>
    <dgm:pt modelId="{BCB52C43-DE4C-4596-85F4-27C95CAE9838}" type="parTrans" cxnId="{E15D03DC-1838-4CD8-8721-C50EC4D4D7F3}">
      <dgm:prSet/>
      <dgm:spPr/>
      <dgm:t>
        <a:bodyPr/>
        <a:lstStyle/>
        <a:p>
          <a:endParaRPr lang="zh-CN" altLang="en-US"/>
        </a:p>
      </dgm:t>
    </dgm:pt>
    <dgm:pt modelId="{5CE23D92-B3F2-4399-8C83-4D74D79098FA}" type="sibTrans" cxnId="{E15D03DC-1838-4CD8-8721-C50EC4D4D7F3}">
      <dgm:prSet/>
      <dgm:spPr/>
      <dgm:t>
        <a:bodyPr/>
        <a:lstStyle/>
        <a:p>
          <a:endParaRPr lang="zh-CN" altLang="en-US"/>
        </a:p>
      </dgm:t>
    </dgm:pt>
    <dgm:pt modelId="{44ADF204-92BF-427B-AB0F-A960450D44AA}" type="pres">
      <dgm:prSet presAssocID="{A39D9CBF-FCC2-48E1-A882-A5EA583D7721}" presName="CompostProcess" presStyleCnt="0">
        <dgm:presLayoutVars>
          <dgm:dir/>
          <dgm:resizeHandles val="exact"/>
        </dgm:presLayoutVars>
      </dgm:prSet>
      <dgm:spPr/>
    </dgm:pt>
    <dgm:pt modelId="{8C379C23-6049-4E5D-8A41-402FCEF38B3D}" type="pres">
      <dgm:prSet presAssocID="{A39D9CBF-FCC2-48E1-A882-A5EA583D7721}" presName="arrow" presStyleLbl="bgShp" presStyleIdx="0" presStyleCnt="1"/>
      <dgm:spPr/>
    </dgm:pt>
    <dgm:pt modelId="{40D0D228-A019-4E9C-81D5-53B8F9573F24}" type="pres">
      <dgm:prSet presAssocID="{A39D9CBF-FCC2-48E1-A882-A5EA583D7721}" presName="linearProcess" presStyleCnt="0"/>
      <dgm:spPr/>
    </dgm:pt>
    <dgm:pt modelId="{D1471ADD-1A18-4820-8116-02A8D89BA05E}" type="pres">
      <dgm:prSet presAssocID="{1F3A2130-5886-43ED-9226-2A5DEEDDD8E7}" presName="textNode" presStyleLbl="node1" presStyleIdx="0" presStyleCnt="2">
        <dgm:presLayoutVars>
          <dgm:bulletEnabled val="1"/>
        </dgm:presLayoutVars>
      </dgm:prSet>
      <dgm:spPr/>
      <dgm:t>
        <a:bodyPr/>
        <a:lstStyle/>
        <a:p>
          <a:endParaRPr lang="en-US"/>
        </a:p>
      </dgm:t>
    </dgm:pt>
    <dgm:pt modelId="{E3E09304-17B0-4279-BF74-63E758BBCDE3}" type="pres">
      <dgm:prSet presAssocID="{5ED677B1-6788-482A-B480-710ECBDE0679}" presName="sibTrans" presStyleCnt="0"/>
      <dgm:spPr/>
    </dgm:pt>
    <dgm:pt modelId="{429E8ABE-326F-4B55-AAFD-6C8EBC330228}" type="pres">
      <dgm:prSet presAssocID="{33FE41CF-9F5E-4270-A866-62F0E12475B6}" presName="textNode" presStyleLbl="node1" presStyleIdx="1" presStyleCnt="2">
        <dgm:presLayoutVars>
          <dgm:bulletEnabled val="1"/>
        </dgm:presLayoutVars>
      </dgm:prSet>
      <dgm:spPr/>
      <dgm:t>
        <a:bodyPr/>
        <a:lstStyle/>
        <a:p>
          <a:endParaRPr lang="en-US"/>
        </a:p>
      </dgm:t>
    </dgm:pt>
  </dgm:ptLst>
  <dgm:cxnLst>
    <dgm:cxn modelId="{2DDE7EB7-6C84-485E-B9B5-759C1438D3E4}" srcId="{A39D9CBF-FCC2-48E1-A882-A5EA583D7721}" destId="{1F3A2130-5886-43ED-9226-2A5DEEDDD8E7}" srcOrd="0" destOrd="0" parTransId="{E86CB736-B7FC-4D09-AE17-5C784DCE8BCC}" sibTransId="{5ED677B1-6788-482A-B480-710ECBDE0679}"/>
    <dgm:cxn modelId="{E15D03DC-1838-4CD8-8721-C50EC4D4D7F3}" srcId="{A39D9CBF-FCC2-48E1-A882-A5EA583D7721}" destId="{33FE41CF-9F5E-4270-A866-62F0E12475B6}" srcOrd="1" destOrd="0" parTransId="{BCB52C43-DE4C-4596-85F4-27C95CAE9838}" sibTransId="{5CE23D92-B3F2-4399-8C83-4D74D79098FA}"/>
    <dgm:cxn modelId="{CF67D9E5-655C-4B51-AC1D-23411E18485F}" type="presOf" srcId="{1F3A2130-5886-43ED-9226-2A5DEEDDD8E7}" destId="{D1471ADD-1A18-4820-8116-02A8D89BA05E}" srcOrd="0" destOrd="0" presId="urn:microsoft.com/office/officeart/2005/8/layout/hProcess9"/>
    <dgm:cxn modelId="{C99DE078-B17A-400C-B81C-2FE280A3B7CD}" type="presOf" srcId="{A39D9CBF-FCC2-48E1-A882-A5EA583D7721}" destId="{44ADF204-92BF-427B-AB0F-A960450D44AA}" srcOrd="0" destOrd="0" presId="urn:microsoft.com/office/officeart/2005/8/layout/hProcess9"/>
    <dgm:cxn modelId="{D68D39FF-EF62-493B-A52A-D7A127020E99}" type="presOf" srcId="{33FE41CF-9F5E-4270-A866-62F0E12475B6}" destId="{429E8ABE-326F-4B55-AAFD-6C8EBC330228}" srcOrd="0" destOrd="0" presId="urn:microsoft.com/office/officeart/2005/8/layout/hProcess9"/>
    <dgm:cxn modelId="{82E99013-A411-4B56-AA23-D5585E7BBECC}" type="presParOf" srcId="{44ADF204-92BF-427B-AB0F-A960450D44AA}" destId="{8C379C23-6049-4E5D-8A41-402FCEF38B3D}" srcOrd="0" destOrd="0" presId="urn:microsoft.com/office/officeart/2005/8/layout/hProcess9"/>
    <dgm:cxn modelId="{3F869BAA-43E3-45B1-AE54-27AB4890B51E}" type="presParOf" srcId="{44ADF204-92BF-427B-AB0F-A960450D44AA}" destId="{40D0D228-A019-4E9C-81D5-53B8F9573F24}" srcOrd="1" destOrd="0" presId="urn:microsoft.com/office/officeart/2005/8/layout/hProcess9"/>
    <dgm:cxn modelId="{2E02C948-2A15-472B-B8F0-39FA5357000A}" type="presParOf" srcId="{40D0D228-A019-4E9C-81D5-53B8F9573F24}" destId="{D1471ADD-1A18-4820-8116-02A8D89BA05E}" srcOrd="0" destOrd="0" presId="urn:microsoft.com/office/officeart/2005/8/layout/hProcess9"/>
    <dgm:cxn modelId="{9AC2BF0C-D326-41F9-A661-76BFF6F05220}" type="presParOf" srcId="{40D0D228-A019-4E9C-81D5-53B8F9573F24}" destId="{E3E09304-17B0-4279-BF74-63E758BBCDE3}" srcOrd="1" destOrd="0" presId="urn:microsoft.com/office/officeart/2005/8/layout/hProcess9"/>
    <dgm:cxn modelId="{6FA05FF6-0301-4D06-A104-DB30AF5ABDEE}" type="presParOf" srcId="{40D0D228-A019-4E9C-81D5-53B8F9573F24}" destId="{429E8ABE-326F-4B55-AAFD-6C8EBC330228}" srcOrd="2"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55FC7D2-F649-4589-A728-A2C72CB63599}">
      <dsp:nvSpPr>
        <dsp:cNvPr id="0" name=""/>
        <dsp:cNvSpPr/>
      </dsp:nvSpPr>
      <dsp:spPr>
        <a:xfrm>
          <a:off x="0" y="464019"/>
          <a:ext cx="60960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3117" tIns="645668" rIns="473117" bIns="220472" numCol="1" spcCol="1270" anchor="t" anchorCtr="0">
          <a:noAutofit/>
        </a:bodyPr>
        <a:lstStyle/>
        <a:p>
          <a:pPr marL="285750" lvl="1" indent="-285750" algn="l" defTabSz="1377950">
            <a:lnSpc>
              <a:spcPct val="90000"/>
            </a:lnSpc>
            <a:spcBef>
              <a:spcPct val="0"/>
            </a:spcBef>
            <a:spcAft>
              <a:spcPct val="15000"/>
            </a:spcAft>
            <a:buChar char="••"/>
          </a:pPr>
          <a:endParaRPr lang="zh-CN" altLang="en-US" sz="3100" kern="1200" dirty="0"/>
        </a:p>
      </dsp:txBody>
      <dsp:txXfrm>
        <a:off x="0" y="464019"/>
        <a:ext cx="6096000" cy="781200"/>
      </dsp:txXfrm>
    </dsp:sp>
    <dsp:sp modelId="{23AF524E-C83F-4FFF-A842-F290E0C73B75}">
      <dsp:nvSpPr>
        <dsp:cNvPr id="0" name=""/>
        <dsp:cNvSpPr/>
      </dsp:nvSpPr>
      <dsp:spPr>
        <a:xfrm>
          <a:off x="304800" y="6459"/>
          <a:ext cx="4267200"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en-US" altLang="zh-CN" sz="3100" b="1" kern="1200" dirty="0" smtClean="0"/>
            <a:t>R</a:t>
          </a:r>
          <a:r>
            <a:rPr lang="en-US" altLang="zh-CN" sz="3100" kern="1200" dirty="0" smtClean="0"/>
            <a:t>eplace a missing biological structure</a:t>
          </a:r>
          <a:endParaRPr lang="zh-CN" altLang="en-US" sz="3100" kern="1200" dirty="0"/>
        </a:p>
      </dsp:txBody>
      <dsp:txXfrm>
        <a:off x="304800" y="6459"/>
        <a:ext cx="4267200" cy="915120"/>
      </dsp:txXfrm>
    </dsp:sp>
    <dsp:sp modelId="{2D2911E7-FE96-437B-B3D6-AE48427E3197}">
      <dsp:nvSpPr>
        <dsp:cNvPr id="0" name=""/>
        <dsp:cNvSpPr/>
      </dsp:nvSpPr>
      <dsp:spPr>
        <a:xfrm>
          <a:off x="0" y="1870179"/>
          <a:ext cx="60960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1787CE-E55E-40F5-ACF2-71E0D357834B}">
      <dsp:nvSpPr>
        <dsp:cNvPr id="0" name=""/>
        <dsp:cNvSpPr/>
      </dsp:nvSpPr>
      <dsp:spPr>
        <a:xfrm>
          <a:off x="304800" y="1412619"/>
          <a:ext cx="4267200"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en-US" altLang="zh-CN" sz="3100" b="1" kern="1200" dirty="0" smtClean="0"/>
            <a:t>S</a:t>
          </a:r>
          <a:r>
            <a:rPr lang="en-US" altLang="zh-CN" sz="3100" kern="1200" dirty="0" smtClean="0"/>
            <a:t>upport a damaged biological structure</a:t>
          </a:r>
          <a:endParaRPr lang="zh-CN" altLang="en-US" sz="3100" kern="1200" dirty="0"/>
        </a:p>
      </dsp:txBody>
      <dsp:txXfrm>
        <a:off x="304800" y="1412619"/>
        <a:ext cx="4267200" cy="915120"/>
      </dsp:txXfrm>
    </dsp:sp>
    <dsp:sp modelId="{D729A49B-83AF-4538-A486-3859886078B1}">
      <dsp:nvSpPr>
        <dsp:cNvPr id="0" name=""/>
        <dsp:cNvSpPr/>
      </dsp:nvSpPr>
      <dsp:spPr>
        <a:xfrm>
          <a:off x="0" y="3276340"/>
          <a:ext cx="60960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2B9765-E42F-499E-9889-7FEBFAE174E2}">
      <dsp:nvSpPr>
        <dsp:cNvPr id="0" name=""/>
        <dsp:cNvSpPr/>
      </dsp:nvSpPr>
      <dsp:spPr>
        <a:xfrm>
          <a:off x="304800" y="2818780"/>
          <a:ext cx="4267200"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en-US" altLang="zh-CN" sz="3100" b="1" kern="1200" dirty="0" smtClean="0"/>
            <a:t>E</a:t>
          </a:r>
          <a:r>
            <a:rPr lang="en-US" altLang="zh-CN" sz="3100" kern="1200" dirty="0" smtClean="0"/>
            <a:t>nhance an existing biological structure</a:t>
          </a:r>
          <a:endParaRPr lang="zh-CN" altLang="en-US" sz="3100" kern="1200" dirty="0"/>
        </a:p>
      </dsp:txBody>
      <dsp:txXfrm>
        <a:off x="304800" y="2818780"/>
        <a:ext cx="4267200" cy="91512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E278DF-6762-41CC-965E-811F3EA844F7}">
      <dsp:nvSpPr>
        <dsp:cNvPr id="0" name=""/>
        <dsp:cNvSpPr/>
      </dsp:nvSpPr>
      <dsp:spPr>
        <a:xfrm>
          <a:off x="1931178" y="447484"/>
          <a:ext cx="5568696" cy="5568696"/>
        </a:xfrm>
        <a:prstGeom prst="pie">
          <a:avLst>
            <a:gd name="adj1" fmla="val 16200000"/>
            <a:gd name="adj2" fmla="val 180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Active implant electronics </a:t>
          </a:r>
          <a:endParaRPr lang="zh-CN" altLang="en-US" sz="2900" kern="1200" dirty="0"/>
        </a:p>
      </dsp:txBody>
      <dsp:txXfrm>
        <a:off x="4958825" y="1475041"/>
        <a:ext cx="1889379" cy="1856232"/>
      </dsp:txXfrm>
    </dsp:sp>
    <dsp:sp modelId="{6C622DBE-AC7D-477E-98F2-AED32E47E8FB}">
      <dsp:nvSpPr>
        <dsp:cNvPr id="0" name=""/>
        <dsp:cNvSpPr/>
      </dsp:nvSpPr>
      <dsp:spPr>
        <a:xfrm>
          <a:off x="1644125" y="613219"/>
          <a:ext cx="5568696" cy="5568696"/>
        </a:xfrm>
        <a:prstGeom prst="pie">
          <a:avLst>
            <a:gd name="adj1" fmla="val 1800000"/>
            <a:gd name="adj2" fmla="val 9000000"/>
          </a:avLst>
        </a:prstGeom>
        <a:solidFill>
          <a:schemeClr val="accent4">
            <a:hueOff val="6990721"/>
            <a:satOff val="16929"/>
            <a:lumOff val="2647"/>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Transplanted Biomedical Tissue</a:t>
          </a:r>
          <a:endParaRPr lang="zh-CN" altLang="en-US" sz="2900" kern="1200" dirty="0"/>
        </a:p>
      </dsp:txBody>
      <dsp:txXfrm>
        <a:off x="3168887" y="4126801"/>
        <a:ext cx="2519172" cy="1723644"/>
      </dsp:txXfrm>
    </dsp:sp>
    <dsp:sp modelId="{E50B36F9-E0EE-4199-8B9A-E47B1C3FEE88}">
      <dsp:nvSpPr>
        <dsp:cNvPr id="0" name=""/>
        <dsp:cNvSpPr/>
      </dsp:nvSpPr>
      <dsp:spPr>
        <a:xfrm>
          <a:off x="1644125" y="613219"/>
          <a:ext cx="5568696" cy="5568696"/>
        </a:xfrm>
        <a:prstGeom prst="pie">
          <a:avLst>
            <a:gd name="adj1" fmla="val 9000000"/>
            <a:gd name="adj2" fmla="val 16200000"/>
          </a:avLst>
        </a:prstGeom>
        <a:solidFill>
          <a:schemeClr val="accent4">
            <a:hueOff val="13981441"/>
            <a:satOff val="33858"/>
            <a:lumOff val="5294"/>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altLang="zh-CN" sz="2900" kern="1200" dirty="0" smtClean="0"/>
            <a:t>Biomedical Material Tissue</a:t>
          </a:r>
          <a:endParaRPr lang="zh-CN" altLang="en-US" sz="2900" kern="1200" dirty="0"/>
        </a:p>
      </dsp:txBody>
      <dsp:txXfrm>
        <a:off x="2240771" y="1707070"/>
        <a:ext cx="1889379" cy="185623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8F8236-3F5C-4E91-977F-288B6572F033}">
      <dsp:nvSpPr>
        <dsp:cNvPr id="0" name=""/>
        <dsp:cNvSpPr/>
      </dsp:nvSpPr>
      <dsp:spPr>
        <a:xfrm>
          <a:off x="1756" y="225461"/>
          <a:ext cx="2713434" cy="1085373"/>
        </a:xfrm>
        <a:prstGeom prst="chevron">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n-US" sz="2200" b="1" kern="1200" dirty="0" smtClean="0">
              <a:solidFill>
                <a:srgbClr val="FF0000"/>
              </a:solidFill>
            </a:rPr>
            <a:t>Electrically-powered implants</a:t>
          </a:r>
          <a:endParaRPr lang="zh-CN" altLang="en-US" sz="2200" kern="1200" dirty="0">
            <a:solidFill>
              <a:srgbClr val="FF0000"/>
            </a:solidFill>
          </a:endParaRPr>
        </a:p>
      </dsp:txBody>
      <dsp:txXfrm>
        <a:off x="1756" y="225461"/>
        <a:ext cx="2713434" cy="1085373"/>
      </dsp:txXfrm>
    </dsp:sp>
    <dsp:sp modelId="{55735F7B-943A-42C1-A5F4-974E4F371B81}">
      <dsp:nvSpPr>
        <dsp:cNvPr id="0" name=""/>
        <dsp:cNvSpPr/>
      </dsp:nvSpPr>
      <dsp:spPr>
        <a:xfrm>
          <a:off x="2362443" y="317718"/>
          <a:ext cx="2252150" cy="900860"/>
        </a:xfrm>
        <a:prstGeom prst="chevron">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b="1" kern="1200" dirty="0" smtClean="0"/>
            <a:t>Active implants: </a:t>
          </a:r>
          <a:r>
            <a:rPr lang="en-US" sz="1700" kern="1200" dirty="0" smtClean="0"/>
            <a:t>Pacemaker… </a:t>
          </a:r>
          <a:endParaRPr lang="zh-CN" altLang="en-US" sz="1700" kern="1200" dirty="0"/>
        </a:p>
      </dsp:txBody>
      <dsp:txXfrm>
        <a:off x="2362443" y="317718"/>
        <a:ext cx="2252150" cy="900860"/>
      </dsp:txXfrm>
    </dsp:sp>
    <dsp:sp modelId="{1AEB3244-530B-428F-95C6-920672375C1C}">
      <dsp:nvSpPr>
        <dsp:cNvPr id="0" name=""/>
        <dsp:cNvSpPr/>
      </dsp:nvSpPr>
      <dsp:spPr>
        <a:xfrm>
          <a:off x="1756" y="1462787"/>
          <a:ext cx="2713434" cy="1085373"/>
        </a:xfrm>
        <a:prstGeom prst="chevron">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2"/>
              </a:solidFill>
            </a:rPr>
            <a:t>Bio-implants</a:t>
          </a:r>
          <a:endParaRPr lang="zh-CN" altLang="en-US" sz="2200" kern="1200" dirty="0">
            <a:solidFill>
              <a:schemeClr val="tx2"/>
            </a:solidFill>
          </a:endParaRPr>
        </a:p>
      </dsp:txBody>
      <dsp:txXfrm>
        <a:off x="1756" y="1462787"/>
        <a:ext cx="2713434" cy="1085373"/>
      </dsp:txXfrm>
    </dsp:sp>
    <dsp:sp modelId="{A9EBCFA6-B3B0-4A82-88BD-E51609CD749E}">
      <dsp:nvSpPr>
        <dsp:cNvPr id="0" name=""/>
        <dsp:cNvSpPr/>
      </dsp:nvSpPr>
      <dsp:spPr>
        <a:xfrm>
          <a:off x="2362443" y="1555044"/>
          <a:ext cx="2252150" cy="900860"/>
        </a:xfrm>
        <a:prstGeom prst="chevron">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altLang="zh-CN" sz="1700" kern="1200" dirty="0" smtClean="0"/>
            <a:t>Biomaterial tissues: </a:t>
          </a:r>
          <a:r>
            <a:rPr lang="en-US" sz="1700" kern="1200" dirty="0" smtClean="0"/>
            <a:t>skin  cornea…</a:t>
          </a:r>
          <a:endParaRPr lang="zh-CN" altLang="en-US" sz="1700" kern="1200" dirty="0"/>
        </a:p>
      </dsp:txBody>
      <dsp:txXfrm>
        <a:off x="2362443" y="1555044"/>
        <a:ext cx="2252150" cy="900860"/>
      </dsp:txXfrm>
    </dsp:sp>
    <dsp:sp modelId="{4136185A-218F-49EA-8392-92D832520D25}">
      <dsp:nvSpPr>
        <dsp:cNvPr id="0" name=""/>
        <dsp:cNvSpPr/>
      </dsp:nvSpPr>
      <dsp:spPr>
        <a:xfrm>
          <a:off x="1756" y="2700113"/>
          <a:ext cx="2713434" cy="1085373"/>
        </a:xfrm>
        <a:prstGeom prst="chevron">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2"/>
              </a:solidFill>
            </a:rPr>
            <a:t>Dental implants</a:t>
          </a:r>
          <a:endParaRPr lang="zh-CN" altLang="en-US" sz="2200" kern="1200" dirty="0">
            <a:solidFill>
              <a:schemeClr val="tx2"/>
            </a:solidFill>
          </a:endParaRPr>
        </a:p>
      </dsp:txBody>
      <dsp:txXfrm>
        <a:off x="1756" y="2700113"/>
        <a:ext cx="2713434" cy="1085373"/>
      </dsp:txXfrm>
    </dsp:sp>
    <dsp:sp modelId="{E6CCD02D-E695-45EF-888F-1587EFFDD725}">
      <dsp:nvSpPr>
        <dsp:cNvPr id="0" name=""/>
        <dsp:cNvSpPr/>
      </dsp:nvSpPr>
      <dsp:spPr>
        <a:xfrm>
          <a:off x="2362443" y="2792370"/>
          <a:ext cx="2252150" cy="900860"/>
        </a:xfrm>
        <a:prstGeom prst="chevron">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Artificial tooth</a:t>
          </a:r>
          <a:endParaRPr lang="zh-CN" altLang="en-US" sz="1700" kern="1200" dirty="0"/>
        </a:p>
      </dsp:txBody>
      <dsp:txXfrm>
        <a:off x="2362443" y="2792370"/>
        <a:ext cx="2252150" cy="900860"/>
      </dsp:txXfrm>
    </dsp:sp>
    <dsp:sp modelId="{D04DFD01-6A4B-41E2-A50B-472293DB5F8C}">
      <dsp:nvSpPr>
        <dsp:cNvPr id="0" name=""/>
        <dsp:cNvSpPr/>
      </dsp:nvSpPr>
      <dsp:spPr>
        <a:xfrm>
          <a:off x="2393523" y="4029251"/>
          <a:ext cx="2252150" cy="900860"/>
        </a:xfrm>
        <a:prstGeom prst="chevron">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Correct the affected joint …</a:t>
          </a:r>
          <a:endParaRPr lang="zh-CN" altLang="en-US" sz="1700" kern="1200" dirty="0"/>
        </a:p>
      </dsp:txBody>
      <dsp:txXfrm>
        <a:off x="2393523" y="4029251"/>
        <a:ext cx="2252150" cy="900860"/>
      </dsp:txXfrm>
    </dsp:sp>
    <dsp:sp modelId="{C9105423-4CDB-4FFF-881B-36132498D3D7}">
      <dsp:nvSpPr>
        <dsp:cNvPr id="0" name=""/>
        <dsp:cNvSpPr/>
      </dsp:nvSpPr>
      <dsp:spPr>
        <a:xfrm>
          <a:off x="1756" y="3937439"/>
          <a:ext cx="2713434" cy="1085373"/>
        </a:xfrm>
        <a:prstGeom prst="chevron">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2"/>
              </a:solidFill>
            </a:rPr>
            <a:t>Orthopedic implants</a:t>
          </a:r>
          <a:endParaRPr lang="en-US" altLang="zh-CN" sz="2200" kern="1200" dirty="0">
            <a:solidFill>
              <a:schemeClr val="tx2"/>
            </a:solidFill>
          </a:endParaRPr>
        </a:p>
      </dsp:txBody>
      <dsp:txXfrm>
        <a:off x="1756" y="3937439"/>
        <a:ext cx="2713434" cy="108537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2E7A55-A436-4935-9D25-0F9F2B143B01}">
      <dsp:nvSpPr>
        <dsp:cNvPr id="0" name=""/>
        <dsp:cNvSpPr/>
      </dsp:nvSpPr>
      <dsp:spPr>
        <a:xfrm rot="16200000">
          <a:off x="508000" y="-508000"/>
          <a:ext cx="2032000" cy="3048000"/>
        </a:xfrm>
        <a:prstGeom prst="round1Rect">
          <a:avLst/>
        </a:prstGeom>
        <a:solidFill>
          <a:schemeClr val="accent2">
            <a:alpha val="90000"/>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altLang="zh-CN" sz="3200" kern="1200" dirty="0" smtClean="0">
              <a:solidFill>
                <a:srgbClr val="FF0000"/>
              </a:solidFill>
            </a:rPr>
            <a:t>Confidentiality</a:t>
          </a:r>
          <a:endParaRPr lang="zh-CN" altLang="en-US" sz="3200" kern="1200" dirty="0">
            <a:solidFill>
              <a:srgbClr val="FF0000"/>
            </a:solidFill>
          </a:endParaRPr>
        </a:p>
      </dsp:txBody>
      <dsp:txXfrm rot="16200000">
        <a:off x="762000" y="-762000"/>
        <a:ext cx="1524000" cy="3048000"/>
      </dsp:txXfrm>
    </dsp:sp>
    <dsp:sp modelId="{32969367-7937-4A0F-A07E-353A1F9FE55C}">
      <dsp:nvSpPr>
        <dsp:cNvPr id="0" name=""/>
        <dsp:cNvSpPr/>
      </dsp:nvSpPr>
      <dsp:spPr>
        <a:xfrm>
          <a:off x="3048000" y="0"/>
          <a:ext cx="3048000" cy="2032000"/>
        </a:xfrm>
        <a:prstGeom prst="round1Rect">
          <a:avLst/>
        </a:prstGeom>
        <a:solidFill>
          <a:schemeClr val="accent2">
            <a:alpha val="90000"/>
            <a:hueOff val="0"/>
            <a:satOff val="0"/>
            <a:lumOff val="0"/>
            <a:alphaOff val="-13333"/>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altLang="zh-CN" sz="3200" kern="1200" dirty="0" smtClean="0">
              <a:solidFill>
                <a:srgbClr val="FF0000"/>
              </a:solidFill>
            </a:rPr>
            <a:t>Integrity</a:t>
          </a:r>
          <a:endParaRPr lang="zh-CN" altLang="en-US" sz="3200" kern="1200" dirty="0">
            <a:solidFill>
              <a:srgbClr val="FF0000"/>
            </a:solidFill>
          </a:endParaRPr>
        </a:p>
      </dsp:txBody>
      <dsp:txXfrm>
        <a:off x="3048000" y="0"/>
        <a:ext cx="3048000" cy="1524000"/>
      </dsp:txXfrm>
    </dsp:sp>
    <dsp:sp modelId="{EB33B7BA-5090-4313-86E7-A18692C4C5BC}">
      <dsp:nvSpPr>
        <dsp:cNvPr id="0" name=""/>
        <dsp:cNvSpPr/>
      </dsp:nvSpPr>
      <dsp:spPr>
        <a:xfrm rot="10800000">
          <a:off x="0" y="2032000"/>
          <a:ext cx="3048000" cy="2032000"/>
        </a:xfrm>
        <a:prstGeom prst="round1Rect">
          <a:avLst/>
        </a:prstGeom>
        <a:solidFill>
          <a:schemeClr val="accent2">
            <a:alpha val="90000"/>
            <a:hueOff val="0"/>
            <a:satOff val="0"/>
            <a:lumOff val="0"/>
            <a:alphaOff val="-26667"/>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altLang="zh-CN" sz="3200" kern="1200" dirty="0" smtClean="0">
              <a:solidFill>
                <a:srgbClr val="FF0000"/>
              </a:solidFill>
            </a:rPr>
            <a:t>Availability</a:t>
          </a:r>
          <a:endParaRPr lang="zh-CN" altLang="en-US" sz="3200" kern="1200" dirty="0">
            <a:solidFill>
              <a:srgbClr val="FF0000"/>
            </a:solidFill>
          </a:endParaRPr>
        </a:p>
      </dsp:txBody>
      <dsp:txXfrm rot="10800000">
        <a:off x="0" y="2539999"/>
        <a:ext cx="3048000" cy="1524000"/>
      </dsp:txXfrm>
    </dsp:sp>
    <dsp:sp modelId="{461E926C-00B1-46E4-87B1-4C18A53F7E54}">
      <dsp:nvSpPr>
        <dsp:cNvPr id="0" name=""/>
        <dsp:cNvSpPr/>
      </dsp:nvSpPr>
      <dsp:spPr>
        <a:xfrm rot="5400000">
          <a:off x="3556000" y="1523999"/>
          <a:ext cx="2032000" cy="3048000"/>
        </a:xfrm>
        <a:prstGeom prst="round1Rect">
          <a:avLst/>
        </a:prstGeom>
        <a:solidFill>
          <a:schemeClr val="accent2">
            <a:alpha val="90000"/>
            <a:hueOff val="0"/>
            <a:satOff val="0"/>
            <a:lumOff val="0"/>
            <a:alphaOff val="-4000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altLang="zh-CN" sz="3200" kern="1200" dirty="0" smtClean="0">
              <a:solidFill>
                <a:srgbClr val="FF0000"/>
              </a:solidFill>
            </a:rPr>
            <a:t>Accountability</a:t>
          </a:r>
          <a:endParaRPr lang="zh-CN" altLang="en-US" sz="3200" kern="1200" dirty="0">
            <a:solidFill>
              <a:srgbClr val="FF0000"/>
            </a:solidFill>
          </a:endParaRPr>
        </a:p>
      </dsp:txBody>
      <dsp:txXfrm rot="5400000">
        <a:off x="3810000" y="1777999"/>
        <a:ext cx="1524000" cy="3048000"/>
      </dsp:txXfrm>
    </dsp:sp>
    <dsp:sp modelId="{942B05A0-A6AE-4CFF-9094-5711935E42B1}">
      <dsp:nvSpPr>
        <dsp:cNvPr id="0" name=""/>
        <dsp:cNvSpPr/>
      </dsp:nvSpPr>
      <dsp:spPr>
        <a:xfrm>
          <a:off x="2133600" y="1523999"/>
          <a:ext cx="1828800" cy="1016000"/>
        </a:xfrm>
        <a:prstGeom prst="roundRect">
          <a:avLst/>
        </a:prstGeom>
        <a:solidFill>
          <a:schemeClr val="accent2">
            <a:tint val="40000"/>
            <a:hueOff val="0"/>
            <a:satOff val="0"/>
            <a:lumOff val="0"/>
            <a:alphaOff val="0"/>
          </a:schemeClr>
        </a:solidFill>
        <a:ln>
          <a:noFill/>
        </a:ln>
        <a:effectLst/>
        <a:sp3d z="57200" extrusionH="600" contourW="3000" prstMaterial="plastic">
          <a:bevelT w="80600" h="18600" prst="relaxedInset"/>
          <a:bevelB w="80600" h="8600" prst="relaxedInset"/>
        </a:sp3d>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altLang="zh-CN" sz="3200" kern="1200" dirty="0" smtClean="0"/>
            <a:t>CIAA</a:t>
          </a:r>
          <a:endParaRPr lang="zh-CN" altLang="en-US" sz="3200" kern="1200" dirty="0"/>
        </a:p>
      </dsp:txBody>
      <dsp:txXfrm>
        <a:off x="2133600" y="1523999"/>
        <a:ext cx="1828800" cy="10160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C93C1D-B320-46E3-8B65-EA89618C3404}" type="datetimeFigureOut">
              <a:rPr lang="zh-CN" altLang="en-US" smtClean="0"/>
              <a:pPr/>
              <a:t>2012/5/16</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3837A7-22D4-403B-9D0D-1E69099E3A9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D1BDDC-2A8B-4BB7-A2BF-868AE40CEC85}" type="slidenum">
              <a:rPr lang="en-GB" altLang="zh-CN">
                <a:solidFill>
                  <a:prstClr val="black"/>
                </a:solidFill>
              </a:rPr>
              <a:pPr/>
              <a:t>4</a:t>
            </a:fld>
            <a:endParaRPr lang="en-GB" altLang="zh-CN">
              <a:solidFill>
                <a:prstClr val="black"/>
              </a:solidFill>
            </a:endParaRP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F11C1E-7F80-4A27-BCC0-40F59C6790D4}" type="slidenum">
              <a:rPr lang="en-US" altLang="zh-CN"/>
              <a:pPr/>
              <a:t>25</a:t>
            </a:fld>
            <a:endParaRPr lang="en-US" altLang="zh-CN"/>
          </a:p>
        </p:txBody>
      </p:sp>
      <p:sp>
        <p:nvSpPr>
          <p:cNvPr id="297986" name="Rectangle 2"/>
          <p:cNvSpPr>
            <a:spLocks noGrp="1" noChangeArrowheads="1"/>
          </p:cNvSpPr>
          <p:nvPr>
            <p:ph type="body" idx="1"/>
          </p:nvPr>
        </p:nvSpPr>
        <p:spPr>
          <a:noFill/>
          <a:ln/>
        </p:spPr>
        <p:txBody>
          <a:bodyPr lIns="90483" tIns="44448" rIns="90483" bIns="44448"/>
          <a:lstStyle/>
          <a:p>
            <a:r>
              <a:rPr lang="en-US" altLang="zh-CN"/>
              <a:t>Radiated emissions are essential for the operation of broadcast radio and TV, public telecommunications such as cellular telephony and paging, and private uses such as walkie-talkies, remote controls and wireless car door keys. Each of these </a:t>
            </a:r>
            <a:r>
              <a:rPr lang="en-US" altLang="zh-CN" b="1"/>
              <a:t>intentional radiators</a:t>
            </a:r>
            <a:r>
              <a:rPr lang="en-US" altLang="zh-CN"/>
              <a:t> is subject to rules for preventing interference and maximizing the efficient use of limited spectrum. In the US, the majority of the FCC’s rules address </a:t>
            </a:r>
            <a:r>
              <a:rPr lang="en-US" altLang="zh-CN" b="1"/>
              <a:t>intentional radiators</a:t>
            </a:r>
            <a:r>
              <a:rPr lang="en-US" altLang="zh-CN"/>
              <a:t>. This is a big area, and we won’t get into the details here.</a:t>
            </a:r>
          </a:p>
          <a:p>
            <a:endParaRPr lang="en-US" altLang="zh-CN"/>
          </a:p>
          <a:p>
            <a:r>
              <a:rPr lang="en-US" altLang="zh-CN" b="1"/>
              <a:t>Unintentional radiators</a:t>
            </a:r>
            <a:r>
              <a:rPr lang="en-US" altLang="zh-CN"/>
              <a:t>, such as digital electronics and microwave ovens, are also governed by standards which limit the permitted emissions. These are products which are not designed to generate RF energy, but do so anyway.</a:t>
            </a:r>
          </a:p>
          <a:p>
            <a:r>
              <a:rPr lang="en-US" altLang="zh-CN"/>
              <a:t> As a result, they can interfere with broadcast reception or the operation of other nearby electronic devices.</a:t>
            </a:r>
          </a:p>
          <a:p>
            <a:endParaRPr lang="en-US" altLang="zh-CN"/>
          </a:p>
          <a:p>
            <a:r>
              <a:rPr lang="en-US" altLang="zh-CN"/>
              <a:t>Let’s look at the key concepts which apply to the limits and methods of measurement of </a:t>
            </a:r>
            <a:r>
              <a:rPr lang="en-US" altLang="zh-CN" b="1"/>
              <a:t>radiated emissions </a:t>
            </a:r>
            <a:r>
              <a:rPr lang="en-US" altLang="zh-CN"/>
              <a:t>from unintentional radiators.</a:t>
            </a:r>
          </a:p>
        </p:txBody>
      </p:sp>
      <p:sp>
        <p:nvSpPr>
          <p:cNvPr id="297987" name="Rectangle 3"/>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EF68A7DD-C61A-4A36-B2BE-64D5518359B9}" type="slidenum">
              <a:rPr lang="es-ES">
                <a:solidFill>
                  <a:prstClr val="black"/>
                </a:solidFill>
              </a:rPr>
              <a:pPr/>
              <a:t>49</a:t>
            </a:fld>
            <a:endParaRPr lang="es-ES">
              <a:solidFill>
                <a:prstClr val="black"/>
              </a:solidFill>
            </a:endParaRPr>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p:spPr>
        <p:txBody>
          <a:bodyPr/>
          <a:lstStyle/>
          <a:p>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33E213-409D-4A7B-A5A1-A4F3846908B0}" type="slidenum">
              <a:rPr lang="en-GB" altLang="zh-CN">
                <a:solidFill>
                  <a:prstClr val="black"/>
                </a:solidFill>
              </a:rPr>
              <a:pPr/>
              <a:t>6</a:t>
            </a:fld>
            <a:endParaRPr lang="en-GB" altLang="zh-CN">
              <a:solidFill>
                <a:prstClr val="black"/>
              </a:solidFill>
            </a:endParaRPr>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p:cNvSpPr>
            <a:spLocks noGrp="1" noRot="1" noChangeAspect="1" noTextEdit="1"/>
          </p:cNvSpPr>
          <p:nvPr>
            <p:ph type="sldImg"/>
          </p:nvPr>
        </p:nvSpPr>
        <p:spPr>
          <a:ln/>
        </p:spPr>
      </p:sp>
      <p:sp>
        <p:nvSpPr>
          <p:cNvPr id="32771" name="2 Marcador de notas"/>
          <p:cNvSpPr>
            <a:spLocks noGrp="1"/>
          </p:cNvSpPr>
          <p:nvPr>
            <p:ph type="body" idx="1"/>
          </p:nvPr>
        </p:nvSpPr>
        <p:spPr>
          <a:noFill/>
          <a:ln/>
        </p:spPr>
        <p:txBody>
          <a:bodyPr/>
          <a:lstStyle/>
          <a:p>
            <a:endParaRPr lang="es-ES" smtClean="0"/>
          </a:p>
        </p:txBody>
      </p:sp>
      <p:sp>
        <p:nvSpPr>
          <p:cNvPr id="32772" name="3 Marcador de número de diapositiva"/>
          <p:cNvSpPr>
            <a:spLocks noGrp="1"/>
          </p:cNvSpPr>
          <p:nvPr>
            <p:ph type="sldNum" sz="quarter" idx="5"/>
          </p:nvPr>
        </p:nvSpPr>
        <p:spPr>
          <a:noFill/>
        </p:spPr>
        <p:txBody>
          <a:bodyPr/>
          <a:lstStyle/>
          <a:p>
            <a:fld id="{0BB7F2FB-CE19-482D-9757-0664D58D98CF}" type="slidenum">
              <a:rPr lang="es-ES">
                <a:solidFill>
                  <a:prstClr val="black"/>
                </a:solidFill>
              </a:rPr>
              <a:pPr/>
              <a:t>11</a:t>
            </a:fld>
            <a:endParaRPr lang="es-E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imagen de diapositiva"/>
          <p:cNvSpPr>
            <a:spLocks noGrp="1" noRot="1" noChangeAspect="1" noTextEdit="1"/>
          </p:cNvSpPr>
          <p:nvPr>
            <p:ph type="sldImg"/>
          </p:nvPr>
        </p:nvSpPr>
        <p:spPr>
          <a:ln/>
        </p:spPr>
      </p:sp>
      <p:sp>
        <p:nvSpPr>
          <p:cNvPr id="33795" name="2 Marcador de notas"/>
          <p:cNvSpPr>
            <a:spLocks noGrp="1"/>
          </p:cNvSpPr>
          <p:nvPr>
            <p:ph type="body" idx="1"/>
          </p:nvPr>
        </p:nvSpPr>
        <p:spPr>
          <a:noFill/>
          <a:ln/>
        </p:spPr>
        <p:txBody>
          <a:bodyPr/>
          <a:lstStyle/>
          <a:p>
            <a:endParaRPr lang="es-ES" smtClean="0"/>
          </a:p>
        </p:txBody>
      </p:sp>
      <p:sp>
        <p:nvSpPr>
          <p:cNvPr id="33796" name="3 Marcador de número de diapositiva"/>
          <p:cNvSpPr>
            <a:spLocks noGrp="1"/>
          </p:cNvSpPr>
          <p:nvPr>
            <p:ph type="sldNum" sz="quarter" idx="5"/>
          </p:nvPr>
        </p:nvSpPr>
        <p:spPr>
          <a:noFill/>
        </p:spPr>
        <p:txBody>
          <a:bodyPr/>
          <a:lstStyle/>
          <a:p>
            <a:fld id="{98F6FC60-06B6-4301-8713-61D757059E09}" type="slidenum">
              <a:rPr lang="es-ES">
                <a:solidFill>
                  <a:prstClr val="black"/>
                </a:solidFill>
              </a:rPr>
              <a:pPr/>
              <a:t>12</a:t>
            </a:fld>
            <a:endParaRPr lang="es-E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958A4678-7992-4D6B-8F6C-FC5C0E66C6D5}" type="slidenum">
              <a:rPr lang="es-ES">
                <a:solidFill>
                  <a:prstClr val="black"/>
                </a:solidFill>
              </a:rPr>
              <a:pPr/>
              <a:t>13</a:t>
            </a:fld>
            <a:endParaRPr lang="es-ES">
              <a:solidFill>
                <a:prstClr val="black"/>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D31E79EC-8177-42B6-A234-32703497744E}" type="slidenum">
              <a:rPr lang="es-ES">
                <a:solidFill>
                  <a:prstClr val="black"/>
                </a:solidFill>
              </a:rPr>
              <a:pPr/>
              <a:t>15</a:t>
            </a:fld>
            <a:endParaRPr lang="es-ES">
              <a:solidFill>
                <a:prstClr val="black"/>
              </a:solidFill>
            </a:endParaRPr>
          </a:p>
        </p:txBody>
      </p:sp>
      <p:sp>
        <p:nvSpPr>
          <p:cNvPr id="35843" name="Rectangle 2"/>
          <p:cNvSpPr>
            <a:spLocks noGrp="1" noRot="1" noChangeAspect="1" noChangeArrowheads="1" noTextEdit="1"/>
          </p:cNvSpPr>
          <p:nvPr>
            <p:ph type="sldImg"/>
          </p:nvPr>
        </p:nvSpPr>
        <p:spPr>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ln>
        </p:spPr>
        <p:txBody>
          <a:bodyPr/>
          <a:lstStyle/>
          <a:p>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D1A8E5FB-E7DC-4CCC-ABE6-D3CD317AB4FA}" type="slidenum">
              <a:rPr lang="es-ES">
                <a:solidFill>
                  <a:prstClr val="black"/>
                </a:solidFill>
              </a:rPr>
              <a:pPr/>
              <a:t>16</a:t>
            </a:fld>
            <a:endParaRPr lang="es-ES">
              <a:solidFill>
                <a:prstClr val="black"/>
              </a:solidFill>
            </a:endParaRPr>
          </a:p>
        </p:txBody>
      </p:sp>
      <p:sp>
        <p:nvSpPr>
          <p:cNvPr id="36867" name="Rectangle 1026"/>
          <p:cNvSpPr>
            <a:spLocks noGrp="1" noRot="1" noChangeAspect="1" noChangeArrowheads="1" noTextEdit="1"/>
          </p:cNvSpPr>
          <p:nvPr>
            <p:ph type="sldImg"/>
          </p:nvPr>
        </p:nvSpPr>
        <p:spPr>
          <a:solidFill>
            <a:srgbClr val="FFFFFF"/>
          </a:solidFill>
          <a:ln/>
        </p:spPr>
      </p:sp>
      <p:sp>
        <p:nvSpPr>
          <p:cNvPr id="36868" name="Rectangle 1027"/>
          <p:cNvSpPr>
            <a:spLocks noGrp="1" noChangeArrowheads="1"/>
          </p:cNvSpPr>
          <p:nvPr>
            <p:ph type="body" idx="1"/>
          </p:nvPr>
        </p:nvSpPr>
        <p:spPr>
          <a:solidFill>
            <a:srgbClr val="FFFFFF"/>
          </a:solidFill>
          <a:ln>
            <a:solidFill>
              <a:srgbClr val="000000"/>
            </a:solidFill>
          </a:ln>
        </p:spPr>
        <p:txBody>
          <a:bodyPr/>
          <a:lstStyle/>
          <a:p>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8775180-D0C2-471D-8B25-F5CEE302C30B}" type="slidenum">
              <a:rPr lang="es-ES">
                <a:solidFill>
                  <a:prstClr val="black"/>
                </a:solidFill>
              </a:rPr>
              <a:pPr/>
              <a:t>20</a:t>
            </a:fld>
            <a:endParaRPr lang="es-ES">
              <a:solidFill>
                <a:prstClr val="black"/>
              </a:solidFill>
            </a:endParaRPr>
          </a:p>
        </p:txBody>
      </p:sp>
      <p:sp>
        <p:nvSpPr>
          <p:cNvPr id="25603" name="Rectangle 1026"/>
          <p:cNvSpPr>
            <a:spLocks noGrp="1" noRot="1" noChangeAspect="1" noChangeArrowheads="1" noTextEdit="1"/>
          </p:cNvSpPr>
          <p:nvPr>
            <p:ph type="sldImg"/>
          </p:nvPr>
        </p:nvSpPr>
        <p:spPr>
          <a:ln/>
        </p:spPr>
      </p:sp>
      <p:sp>
        <p:nvSpPr>
          <p:cNvPr id="25604" name="Rectangle 1027"/>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0A7F85-A9B6-464D-9A8D-C28A3D6DBFE7}" type="slidenum">
              <a:rPr lang="en-US" altLang="zh-CN"/>
              <a:pPr/>
              <a:t>24</a:t>
            </a:fld>
            <a:endParaRPr lang="en-US" altLang="zh-CN"/>
          </a:p>
        </p:txBody>
      </p:sp>
      <p:sp>
        <p:nvSpPr>
          <p:cNvPr id="293890" name="Rectangle 2"/>
          <p:cNvSpPr>
            <a:spLocks noGrp="1" noChangeArrowheads="1"/>
          </p:cNvSpPr>
          <p:nvPr>
            <p:ph type="body" idx="1"/>
          </p:nvPr>
        </p:nvSpPr>
        <p:spPr>
          <a:noFill/>
          <a:ln/>
        </p:spPr>
        <p:txBody>
          <a:bodyPr lIns="90483" tIns="44448" rIns="90483" bIns="44448"/>
          <a:lstStyle/>
          <a:p>
            <a:r>
              <a:rPr lang="en-US" altLang="zh-CN" b="1"/>
              <a:t>Electromagnetic compatibility</a:t>
            </a:r>
            <a:r>
              <a:rPr lang="en-US" altLang="zh-CN"/>
              <a:t> refers to a kind of environmental equilibrium. In this case, the environment is an electromagnetic one - consisting of invisible disturbances which travel through the air or through metal cabinets or wires.</a:t>
            </a:r>
          </a:p>
          <a:p>
            <a:endParaRPr lang="en-US" altLang="zh-CN"/>
          </a:p>
          <a:p>
            <a:r>
              <a:rPr lang="en-US" altLang="zh-CN"/>
              <a:t>Most electrical and electronic devices </a:t>
            </a:r>
            <a:r>
              <a:rPr lang="en-US" altLang="zh-CN" b="1"/>
              <a:t>generate</a:t>
            </a:r>
            <a:r>
              <a:rPr lang="en-US" altLang="zh-CN"/>
              <a:t> such disturbances. And, as we have seen, many electronic devices can be </a:t>
            </a:r>
            <a:r>
              <a:rPr lang="en-US" altLang="zh-CN" b="1"/>
              <a:t>upset </a:t>
            </a:r>
            <a:r>
              <a:rPr lang="en-US" altLang="zh-CN"/>
              <a:t>by these disturbances.</a:t>
            </a:r>
          </a:p>
          <a:p>
            <a:endParaRPr lang="en-US" altLang="zh-CN"/>
          </a:p>
          <a:p>
            <a:r>
              <a:rPr lang="en-US" altLang="zh-CN"/>
              <a:t>When a particular equipment is not generating excessive disturbances, and when it is operating correctly in the presence of such disturbnces, the condition of </a:t>
            </a:r>
            <a:r>
              <a:rPr lang="en-US" altLang="zh-CN" b="1"/>
              <a:t>electromagnetic compatibility</a:t>
            </a:r>
            <a:r>
              <a:rPr lang="en-US" altLang="zh-CN"/>
              <a:t> is satisfied.</a:t>
            </a:r>
          </a:p>
        </p:txBody>
      </p:sp>
      <p:sp>
        <p:nvSpPr>
          <p:cNvPr id="293891" name="Rectangle 3"/>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20162" name="Picture 2"/>
          <p:cNvPicPr>
            <a:picLocks noChangeAspect="1" noChangeArrowheads="1"/>
          </p:cNvPicPr>
          <p:nvPr/>
        </p:nvPicPr>
        <p:blipFill>
          <a:blip r:embed="rId2" cstate="print"/>
          <a:srcRect/>
          <a:stretch>
            <a:fillRect/>
          </a:stretch>
        </p:blipFill>
        <p:spPr bwMode="auto">
          <a:xfrm>
            <a:off x="0" y="9525"/>
            <a:ext cx="9144000" cy="6848475"/>
          </a:xfrm>
          <a:prstGeom prst="rect">
            <a:avLst/>
          </a:prstGeom>
          <a:noFill/>
        </p:spPr>
      </p:pic>
      <p:pic>
        <p:nvPicPr>
          <p:cNvPr id="220163" name="Picture 3"/>
          <p:cNvPicPr>
            <a:picLocks noChangeAspect="1" noChangeArrowheads="1"/>
          </p:cNvPicPr>
          <p:nvPr/>
        </p:nvPicPr>
        <p:blipFill>
          <a:blip r:embed="rId3" cstate="print"/>
          <a:srcRect/>
          <a:stretch>
            <a:fillRect/>
          </a:stretch>
        </p:blipFill>
        <p:spPr bwMode="auto">
          <a:xfrm>
            <a:off x="0" y="11113"/>
            <a:ext cx="9144000" cy="6846887"/>
          </a:xfrm>
          <a:prstGeom prst="rect">
            <a:avLst/>
          </a:prstGeom>
          <a:noFill/>
        </p:spPr>
      </p:pic>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zh-CN" smtClean="0"/>
              <a:t>Click to edit Master title style</a:t>
            </a:r>
            <a:endParaRPr lang="zh-CN" altLang="en-US"/>
          </a:p>
        </p:txBody>
      </p:sp>
      <p:sp>
        <p:nvSpPr>
          <p:cNvPr id="3" name="Text Placeholder 2"/>
          <p:cNvSpPr>
            <a:spLocks noGrp="1"/>
          </p:cNvSpPr>
          <p:nvPr>
            <p:ph type="body" sz="half" idx="1"/>
          </p:nvPr>
        </p:nvSpPr>
        <p:spPr>
          <a:xfrm>
            <a:off x="457200" y="1600200"/>
            <a:ext cx="4038600" cy="4525963"/>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2" name="Group 19"/>
          <p:cNvGrpSpPr>
            <a:grpSpLocks/>
          </p:cNvGrpSpPr>
          <p:nvPr/>
        </p:nvGrpSpPr>
        <p:grpSpPr bwMode="auto">
          <a:xfrm>
            <a:off x="1066800" y="0"/>
            <a:ext cx="8077200" cy="6858000"/>
            <a:chOff x="672" y="0"/>
            <a:chExt cx="5088" cy="4320"/>
          </a:xfrm>
        </p:grpSpPr>
        <p:sp>
          <p:nvSpPr>
            <p:cNvPr id="3092" name="Oval 20"/>
            <p:cNvSpPr>
              <a:spLocks noChangeArrowheads="1"/>
            </p:cNvSpPr>
            <p:nvPr/>
          </p:nvSpPr>
          <p:spPr bwMode="ltGray">
            <a:xfrm>
              <a:off x="672" y="4"/>
              <a:ext cx="4628" cy="4316"/>
            </a:xfrm>
            <a:prstGeom prst="ellipse">
              <a:avLst/>
            </a:prstGeom>
            <a:solidFill>
              <a:schemeClr val="accent1"/>
            </a:solidFill>
            <a:ln w="9525">
              <a:noFill/>
              <a:round/>
              <a:headEnd/>
              <a:tailEnd/>
            </a:ln>
            <a:effectLst/>
          </p:spPr>
          <p:txBody>
            <a:bodyPr wrap="none" anchor="ctr"/>
            <a:lstStyle/>
            <a:p>
              <a:endParaRPr lang="zh-CN" altLang="en-US"/>
            </a:p>
          </p:txBody>
        </p:sp>
        <p:sp>
          <p:nvSpPr>
            <p:cNvPr id="3093" name="Rectangle 21"/>
            <p:cNvSpPr>
              <a:spLocks noChangeArrowheads="1"/>
            </p:cNvSpPr>
            <p:nvPr/>
          </p:nvSpPr>
          <p:spPr bwMode="ltGray">
            <a:xfrm>
              <a:off x="3056" y="0"/>
              <a:ext cx="2704" cy="4318"/>
            </a:xfrm>
            <a:prstGeom prst="rect">
              <a:avLst/>
            </a:prstGeom>
            <a:solidFill>
              <a:schemeClr val="accent1"/>
            </a:solidFill>
            <a:ln w="9525">
              <a:noFill/>
              <a:miter lim="800000"/>
              <a:headEnd/>
              <a:tailEnd/>
            </a:ln>
            <a:effectLst/>
          </p:spPr>
          <p:txBody>
            <a:bodyPr wrap="none" anchor="ctr"/>
            <a:lstStyle/>
            <a:p>
              <a:endParaRPr lang="zh-CN" altLang="en-US"/>
            </a:p>
          </p:txBody>
        </p:sp>
      </p:grpSp>
      <p:sp>
        <p:nvSpPr>
          <p:cNvPr id="3089" name="Oval 17" descr="32115"/>
          <p:cNvSpPr>
            <a:spLocks noChangeArrowheads="1"/>
          </p:cNvSpPr>
          <p:nvPr/>
        </p:nvSpPr>
        <p:spPr bwMode="ltGray">
          <a:xfrm>
            <a:off x="1476375" y="1916113"/>
            <a:ext cx="4391025" cy="4433887"/>
          </a:xfrm>
          <a:prstGeom prst="ellipse">
            <a:avLst/>
          </a:prstGeom>
          <a:blipFill dpi="0" rotWithShape="0">
            <a:blip r:embed="rId2" cstate="print"/>
            <a:srcRect/>
            <a:stretch>
              <a:fillRect/>
            </a:stretch>
          </a:blipFill>
          <a:ln w="9525">
            <a:noFill/>
            <a:round/>
            <a:headEnd/>
            <a:tailEnd/>
          </a:ln>
          <a:effectLst/>
        </p:spPr>
        <p:txBody>
          <a:bodyPr wrap="none" anchor="ctr"/>
          <a:lstStyle/>
          <a:p>
            <a:endParaRPr lang="zh-CN" altLang="en-US"/>
          </a:p>
        </p:txBody>
      </p:sp>
      <p:sp>
        <p:nvSpPr>
          <p:cNvPr id="3074" name="Rectangle 2"/>
          <p:cNvSpPr>
            <a:spLocks noGrp="1" noChangeArrowheads="1"/>
          </p:cNvSpPr>
          <p:nvPr>
            <p:ph type="ctrTitle"/>
          </p:nvPr>
        </p:nvSpPr>
        <p:spPr bwMode="white">
          <a:xfrm>
            <a:off x="1524000" y="914400"/>
            <a:ext cx="7315200" cy="1295400"/>
          </a:xfrm>
        </p:spPr>
        <p:txBody>
          <a:bodyPr/>
          <a:lstStyle>
            <a:lvl1pPr>
              <a:defRPr sz="4000" u="sng"/>
            </a:lvl1pPr>
          </a:lstStyle>
          <a:p>
            <a:r>
              <a:rPr lang="en-US" altLang="zh-CN" smtClean="0"/>
              <a:t>Click to edit Master title style</a:t>
            </a:r>
            <a:endParaRPr lang="en-US" altLang="zh-CN"/>
          </a:p>
        </p:txBody>
      </p:sp>
      <p:sp>
        <p:nvSpPr>
          <p:cNvPr id="3076" name="Rectangle 4"/>
          <p:cNvSpPr>
            <a:spLocks noGrp="1" noChangeArrowheads="1"/>
          </p:cNvSpPr>
          <p:nvPr>
            <p:ph type="dt" sz="half" idx="2"/>
          </p:nvPr>
        </p:nvSpPr>
        <p:spPr>
          <a:xfrm>
            <a:off x="457200" y="6477000"/>
            <a:ext cx="2133600" cy="244475"/>
          </a:xfrm>
        </p:spPr>
        <p:txBody>
          <a:bodyPr/>
          <a:lstStyle>
            <a:lvl1pPr>
              <a:defRPr sz="1200"/>
            </a:lvl1pPr>
          </a:lstStyle>
          <a:p>
            <a:fld id="{1D8BD707-D9CF-40AE-B4C6-C98DA3205C09}" type="datetimeFigureOut">
              <a:rPr lang="en-US" smtClean="0"/>
              <a:pPr/>
              <a:t>5/16/2012</a:t>
            </a:fld>
            <a:endParaRPr lang="en-US"/>
          </a:p>
        </p:txBody>
      </p:sp>
      <p:sp>
        <p:nvSpPr>
          <p:cNvPr id="3077" name="Rectangle 5"/>
          <p:cNvSpPr>
            <a:spLocks noGrp="1" noChangeArrowheads="1"/>
          </p:cNvSpPr>
          <p:nvPr>
            <p:ph type="ftr" sz="quarter" idx="3"/>
          </p:nvPr>
        </p:nvSpPr>
        <p:spPr>
          <a:xfrm>
            <a:off x="3124200" y="6477000"/>
            <a:ext cx="2895600" cy="244475"/>
          </a:xfrm>
        </p:spPr>
        <p:txBody>
          <a:bodyPr/>
          <a:lstStyle>
            <a:lvl1pPr>
              <a:defRPr sz="1200"/>
            </a:lvl1pPr>
          </a:lstStyle>
          <a:p>
            <a:endParaRPr lang="en-US"/>
          </a:p>
        </p:txBody>
      </p:sp>
      <p:sp>
        <p:nvSpPr>
          <p:cNvPr id="3078" name="Rectangle 6"/>
          <p:cNvSpPr>
            <a:spLocks noGrp="1" noChangeArrowheads="1"/>
          </p:cNvSpPr>
          <p:nvPr>
            <p:ph type="sldNum" sz="quarter" idx="4"/>
          </p:nvPr>
        </p:nvSpPr>
        <p:spPr>
          <a:xfrm>
            <a:off x="6553200" y="6477000"/>
            <a:ext cx="2133600" cy="244475"/>
          </a:xfrm>
        </p:spPr>
        <p:txBody>
          <a:bodyPr/>
          <a:lstStyle>
            <a:lvl1pPr>
              <a:defRPr sz="1200"/>
            </a:lvl1pPr>
          </a:lstStyle>
          <a:p>
            <a:fld id="{B6F15528-21DE-4FAA-801E-634DDDAF4B2B}" type="slidenum">
              <a:rPr lang="en-US" smtClean="0"/>
              <a:pPr/>
              <a:t>‹#›</a:t>
            </a:fld>
            <a:endParaRPr lang="en-US"/>
          </a:p>
        </p:txBody>
      </p:sp>
      <p:sp>
        <p:nvSpPr>
          <p:cNvPr id="3086" name="Text Box 14"/>
          <p:cNvSpPr txBox="1">
            <a:spLocks noChangeArrowheads="1"/>
          </p:cNvSpPr>
          <p:nvPr/>
        </p:nvSpPr>
        <p:spPr bwMode="auto">
          <a:xfrm>
            <a:off x="228600" y="228600"/>
            <a:ext cx="1600200" cy="701675"/>
          </a:xfrm>
          <a:prstGeom prst="rect">
            <a:avLst/>
          </a:prstGeom>
          <a:noFill/>
          <a:ln w="9525">
            <a:noFill/>
            <a:miter lim="800000"/>
            <a:headEnd/>
            <a:tailEnd/>
          </a:ln>
          <a:effectLst/>
        </p:spPr>
        <p:txBody>
          <a:bodyPr>
            <a:spAutoFit/>
          </a:bodyPr>
          <a:lstStyle/>
          <a:p>
            <a:r>
              <a:rPr lang="en-US" altLang="zh-CN" sz="1600" b="1">
                <a:ea typeface="宋体" charset="-122"/>
              </a:rPr>
              <a:t>Company</a:t>
            </a:r>
          </a:p>
          <a:p>
            <a:r>
              <a:rPr lang="en-US" altLang="zh-CN" sz="2400" b="1">
                <a:solidFill>
                  <a:schemeClr val="tx2"/>
                </a:solidFill>
                <a:ea typeface="宋体" charset="-122"/>
              </a:rPr>
              <a:t>LOGO</a:t>
            </a:r>
          </a:p>
        </p:txBody>
      </p:sp>
      <p:sp>
        <p:nvSpPr>
          <p:cNvPr id="3090" name="Oval 18"/>
          <p:cNvSpPr>
            <a:spLocks noChangeArrowheads="1"/>
          </p:cNvSpPr>
          <p:nvPr/>
        </p:nvSpPr>
        <p:spPr bwMode="ltGray">
          <a:xfrm>
            <a:off x="5186363" y="6132513"/>
            <a:ext cx="428625" cy="385762"/>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anchor="ctr"/>
          <a:lstStyle/>
          <a:p>
            <a:endParaRPr lang="zh-CN" altLang="en-US"/>
          </a:p>
        </p:txBody>
      </p:sp>
      <p:sp>
        <p:nvSpPr>
          <p:cNvPr id="3075" name="Rectangle 3"/>
          <p:cNvSpPr>
            <a:spLocks noGrp="1" noChangeArrowheads="1"/>
          </p:cNvSpPr>
          <p:nvPr>
            <p:ph type="subTitle" idx="1"/>
          </p:nvPr>
        </p:nvSpPr>
        <p:spPr bwMode="white">
          <a:xfrm>
            <a:off x="5562600" y="6172200"/>
            <a:ext cx="3581400" cy="381000"/>
          </a:xfrm>
        </p:spPr>
        <p:txBody>
          <a:bodyPr/>
          <a:lstStyle>
            <a:lvl1pPr marL="0" indent="0">
              <a:buFont typeface="Wingdings" pitchFamily="2" charset="2"/>
              <a:buNone/>
              <a:defRPr sz="1800" b="1"/>
            </a:lvl1pPr>
          </a:lstStyle>
          <a:p>
            <a:r>
              <a:rPr lang="en-US" altLang="zh-CN" smtClean="0"/>
              <a:t>Click to edit Master subtitle style</a:t>
            </a:r>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089"/>
                                        </p:tgtEl>
                                        <p:attrNameLst>
                                          <p:attrName>style.visibility</p:attrName>
                                        </p:attrNameLst>
                                      </p:cBhvr>
                                      <p:to>
                                        <p:strVal val="visible"/>
                                      </p:to>
                                    </p:set>
                                    <p:anim calcmode="lin" valueType="num">
                                      <p:cBhvr>
                                        <p:cTn id="7" dur="500" fill="hold"/>
                                        <p:tgtEl>
                                          <p:spTgt spid="3089"/>
                                        </p:tgtEl>
                                        <p:attrNameLst>
                                          <p:attrName>ppt_w</p:attrName>
                                        </p:attrNameLst>
                                      </p:cBhvr>
                                      <p:tavLst>
                                        <p:tav tm="0">
                                          <p:val>
                                            <p:fltVal val="0"/>
                                          </p:val>
                                        </p:tav>
                                        <p:tav tm="100000">
                                          <p:val>
                                            <p:strVal val="#ppt_w"/>
                                          </p:val>
                                        </p:tav>
                                      </p:tavLst>
                                    </p:anim>
                                    <p:anim calcmode="lin" valueType="num">
                                      <p:cBhvr>
                                        <p:cTn id="8" dur="500" fill="hold"/>
                                        <p:tgtEl>
                                          <p:spTgt spid="308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090"/>
                                        </p:tgtEl>
                                        <p:attrNameLst>
                                          <p:attrName>style.visibility</p:attrName>
                                        </p:attrNameLst>
                                      </p:cBhvr>
                                      <p:to>
                                        <p:strVal val="visible"/>
                                      </p:to>
                                    </p:set>
                                    <p:anim calcmode="lin" valueType="num">
                                      <p:cBhvr>
                                        <p:cTn id="12" dur="500" fill="hold"/>
                                        <p:tgtEl>
                                          <p:spTgt spid="3090"/>
                                        </p:tgtEl>
                                        <p:attrNameLst>
                                          <p:attrName>ppt_w</p:attrName>
                                        </p:attrNameLst>
                                      </p:cBhvr>
                                      <p:tavLst>
                                        <p:tav tm="0">
                                          <p:val>
                                            <p:fltVal val="0"/>
                                          </p:val>
                                        </p:tav>
                                        <p:tav tm="100000">
                                          <p:val>
                                            <p:strVal val="#ppt_w"/>
                                          </p:val>
                                        </p:tav>
                                      </p:tavLst>
                                    </p:anim>
                                    <p:anim calcmode="lin" valueType="num">
                                      <p:cBhvr>
                                        <p:cTn id="13" dur="500" fill="hold"/>
                                        <p:tgtEl>
                                          <p:spTgt spid="30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9" grpId="0" animBg="1"/>
      <p:bldP spid="3090"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5/16/2012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5/16/2012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5/16/2012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6"/>
          <p:cNvSpPr>
            <a:spLocks noGrp="1"/>
          </p:cNvSpPr>
          <p:nvPr>
            <p:ph type="dt" sz="half" idx="10"/>
          </p:nvPr>
        </p:nvSpPr>
        <p:spPr/>
        <p:txBody>
          <a:bodyPr/>
          <a:lstStyle>
            <a:lvl1pPr>
              <a:defRPr/>
            </a:lvl1pPr>
          </a:lstStyle>
          <a:p>
            <a:fld id="{1D8BD707-D9CF-40AE-B4C6-C98DA3205C09}" type="datetimeFigureOut">
              <a:rPr lang="en-US" smtClean="0"/>
              <a:pPr/>
              <a:t>5/16/2012</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2"/>
          <p:cNvSpPr>
            <a:spLocks noGrp="1"/>
          </p:cNvSpPr>
          <p:nvPr>
            <p:ph type="dt" sz="half" idx="10"/>
          </p:nvPr>
        </p:nvSpPr>
        <p:spPr/>
        <p:txBody>
          <a:bodyPr/>
          <a:lstStyle>
            <a:lvl1pPr>
              <a:defRPr/>
            </a:lvl1pPr>
          </a:lstStyle>
          <a:p>
            <a:fld id="{1D8BD707-D9CF-40AE-B4C6-C98DA3205C09}" type="datetimeFigureOut">
              <a:rPr lang="en-US" smtClean="0"/>
              <a:pPr/>
              <a:t>5/16/2012</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D8BD707-D9CF-40AE-B4C6-C98DA3205C09}" type="datetimeFigureOut">
              <a:rPr lang="en-US" smtClean="0"/>
              <a:pPr/>
              <a:t>5/16/2012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5/16/2012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5/16/2012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5/16/2012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23825"/>
            <a:ext cx="2095500" cy="6200775"/>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304800" y="123825"/>
            <a:ext cx="6134100" cy="620077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5/16/2012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23825"/>
            <a:ext cx="7162800" cy="838200"/>
          </a:xfrm>
        </p:spPr>
        <p:txBody>
          <a:bodyPr/>
          <a:lstStyle/>
          <a:p>
            <a:r>
              <a:rPr lang="en-US" altLang="zh-CN" smtClean="0"/>
              <a:t>Click to edit Master title style</a:t>
            </a:r>
            <a:endParaRPr lang="zh-CN" altLang="en-US"/>
          </a:p>
        </p:txBody>
      </p:sp>
      <p:sp>
        <p:nvSpPr>
          <p:cNvPr id="3" name="Table Placeholder 2"/>
          <p:cNvSpPr>
            <a:spLocks noGrp="1"/>
          </p:cNvSpPr>
          <p:nvPr>
            <p:ph type="tbl" idx="1"/>
          </p:nvPr>
        </p:nvSpPr>
        <p:spPr>
          <a:xfrm>
            <a:off x="457200" y="1076325"/>
            <a:ext cx="8229600" cy="5248275"/>
          </a:xfrm>
        </p:spPr>
        <p:txBody>
          <a:bodyPr/>
          <a:lstStyle/>
          <a:p>
            <a:r>
              <a:rPr lang="en-US" altLang="zh-CN" smtClean="0"/>
              <a:t>Click icon to add table</a:t>
            </a:r>
            <a:endParaRPr lang="zh-CN" altLang="en-US"/>
          </a:p>
        </p:txBody>
      </p:sp>
      <p:sp>
        <p:nvSpPr>
          <p:cNvPr id="4" name="Date Placeholder 3"/>
          <p:cNvSpPr>
            <a:spLocks noGrp="1"/>
          </p:cNvSpPr>
          <p:nvPr>
            <p:ph type="dt" sz="half" idx="10"/>
          </p:nvPr>
        </p:nvSpPr>
        <p:spPr>
          <a:xfrm>
            <a:off x="457200" y="6400800"/>
            <a:ext cx="2133600" cy="320675"/>
          </a:xfrm>
        </p:spPr>
        <p:txBody>
          <a:bodyPr/>
          <a:lstStyle>
            <a:lvl1pPr>
              <a:defRPr/>
            </a:lvl1pPr>
          </a:lstStyle>
          <a:p>
            <a:fld id="{1D8BD707-D9CF-40AE-B4C6-C98DA3205C09}" type="datetimeFigureOut">
              <a:rPr lang="en-US" smtClean="0"/>
              <a:pPr/>
              <a:t>5/16/2012</a:t>
            </a:fld>
            <a:endParaRPr lang="en-US"/>
          </a:p>
        </p:txBody>
      </p:sp>
      <p:sp>
        <p:nvSpPr>
          <p:cNvPr id="5" name="Footer Placeholder 4"/>
          <p:cNvSpPr>
            <a:spLocks noGrp="1"/>
          </p:cNvSpPr>
          <p:nvPr>
            <p:ph type="ftr" sz="quarter" idx="11"/>
          </p:nvPr>
        </p:nvSpPr>
        <p:spPr>
          <a:xfrm>
            <a:off x="3124200" y="6400800"/>
            <a:ext cx="2895600" cy="320675"/>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400800"/>
            <a:ext cx="2133600" cy="320675"/>
          </a:xfrm>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smtClean="0"/>
              <a:t>Click to edit Master subtitle style</a:t>
            </a:r>
            <a:endParaRPr lang="zh-CN" altLang="en-US"/>
          </a:p>
        </p:txBody>
      </p:sp>
      <p:sp>
        <p:nvSpPr>
          <p:cNvPr id="4" name="Date Placeholder 3"/>
          <p:cNvSpPr>
            <a:spLocks noGrp="1"/>
          </p:cNvSpPr>
          <p:nvPr>
            <p:ph type="dt" sz="half" idx="10"/>
          </p:nvPr>
        </p:nvSpPr>
        <p:spPr/>
        <p:txBody>
          <a:bodyPr/>
          <a:lstStyle>
            <a:lvl1pPr>
              <a:defRPr/>
            </a:lvl1pPr>
          </a:lstStyle>
          <a:p>
            <a:endParaRPr lang="cs-CZ">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cs-CZ">
                <a:solidFill>
                  <a:srgbClr val="000000"/>
                </a:solidFill>
              </a:rPr>
              <a:t>Carmel J Caruana Medical Physics IHC Univ of Malta</a:t>
            </a:r>
          </a:p>
        </p:txBody>
      </p:sp>
      <p:sp>
        <p:nvSpPr>
          <p:cNvPr id="6" name="Slide Number Placeholder 5"/>
          <p:cNvSpPr>
            <a:spLocks noGrp="1"/>
          </p:cNvSpPr>
          <p:nvPr>
            <p:ph type="sldNum" sz="quarter" idx="12"/>
          </p:nvPr>
        </p:nvSpPr>
        <p:spPr/>
        <p:txBody>
          <a:bodyPr/>
          <a:lstStyle>
            <a:lvl1pPr>
              <a:defRPr/>
            </a:lvl1pPr>
          </a:lstStyle>
          <a:p>
            <a:fld id="{83A70AAE-BF6E-45A1-8509-08C7780F6684}" type="slidenum">
              <a:rPr lang="cs-CZ">
                <a:solidFill>
                  <a:srgbClr val="000000"/>
                </a:solidFill>
              </a:rPr>
              <a:pPr/>
              <a:t>‹#›</a:t>
            </a:fld>
            <a:endParaRPr lang="cs-CZ">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endParaRPr lang="cs-CZ">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cs-CZ">
                <a:solidFill>
                  <a:srgbClr val="000000"/>
                </a:solidFill>
              </a:rPr>
              <a:t>Carmel J Caruana Medical Physics IHC Univ of Malta</a:t>
            </a:r>
          </a:p>
        </p:txBody>
      </p:sp>
      <p:sp>
        <p:nvSpPr>
          <p:cNvPr id="6" name="Slide Number Placeholder 5"/>
          <p:cNvSpPr>
            <a:spLocks noGrp="1"/>
          </p:cNvSpPr>
          <p:nvPr>
            <p:ph type="sldNum" sz="quarter" idx="12"/>
          </p:nvPr>
        </p:nvSpPr>
        <p:spPr/>
        <p:txBody>
          <a:bodyPr/>
          <a:lstStyle>
            <a:lvl1pPr>
              <a:defRPr/>
            </a:lvl1pPr>
          </a:lstStyle>
          <a:p>
            <a:fld id="{B0C7E7E1-756E-494A-A485-0DF810C8CB1C}" type="slidenum">
              <a:rPr lang="cs-CZ">
                <a:solidFill>
                  <a:srgbClr val="000000"/>
                </a:solidFill>
              </a:rPr>
              <a:pPr/>
              <a:t>‹#›</a:t>
            </a:fld>
            <a:endParaRPr lang="cs-CZ">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lvl1pPr>
              <a:defRPr/>
            </a:lvl1pPr>
          </a:lstStyle>
          <a:p>
            <a:endParaRPr lang="cs-CZ">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cs-CZ">
                <a:solidFill>
                  <a:srgbClr val="000000"/>
                </a:solidFill>
              </a:rPr>
              <a:t>Carmel J Caruana Medical Physics IHC Univ of Malta</a:t>
            </a:r>
          </a:p>
        </p:txBody>
      </p:sp>
      <p:sp>
        <p:nvSpPr>
          <p:cNvPr id="6" name="Slide Number Placeholder 5"/>
          <p:cNvSpPr>
            <a:spLocks noGrp="1"/>
          </p:cNvSpPr>
          <p:nvPr>
            <p:ph type="sldNum" sz="quarter" idx="12"/>
          </p:nvPr>
        </p:nvSpPr>
        <p:spPr/>
        <p:txBody>
          <a:bodyPr/>
          <a:lstStyle>
            <a:lvl1pPr>
              <a:defRPr/>
            </a:lvl1pPr>
          </a:lstStyle>
          <a:p>
            <a:fld id="{D07CA1B7-B2A8-4387-B0C8-5C7EBA848D2B}" type="slidenum">
              <a:rPr lang="cs-CZ">
                <a:solidFill>
                  <a:srgbClr val="000000"/>
                </a:solidFill>
              </a:rPr>
              <a:pPr/>
              <a:t>‹#›</a:t>
            </a:fld>
            <a:endParaRPr lang="cs-CZ">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p:txBody>
          <a:bodyPr/>
          <a:lstStyle>
            <a:lvl1pPr>
              <a:defRPr/>
            </a:lvl1pPr>
          </a:lstStyle>
          <a:p>
            <a:endParaRPr lang="cs-CZ">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cs-CZ">
                <a:solidFill>
                  <a:srgbClr val="000000"/>
                </a:solidFill>
              </a:rPr>
              <a:t>Carmel J Caruana Medical Physics IHC Univ of Malta</a:t>
            </a:r>
          </a:p>
        </p:txBody>
      </p:sp>
      <p:sp>
        <p:nvSpPr>
          <p:cNvPr id="7" name="Slide Number Placeholder 6"/>
          <p:cNvSpPr>
            <a:spLocks noGrp="1"/>
          </p:cNvSpPr>
          <p:nvPr>
            <p:ph type="sldNum" sz="quarter" idx="12"/>
          </p:nvPr>
        </p:nvSpPr>
        <p:spPr/>
        <p:txBody>
          <a:bodyPr/>
          <a:lstStyle>
            <a:lvl1pPr>
              <a:defRPr/>
            </a:lvl1pPr>
          </a:lstStyle>
          <a:p>
            <a:fld id="{898F1D65-8787-4A5A-BDD2-225502D752EB}" type="slidenum">
              <a:rPr lang="cs-CZ">
                <a:solidFill>
                  <a:srgbClr val="000000"/>
                </a:solidFill>
              </a:rPr>
              <a:pPr/>
              <a:t>‹#›</a:t>
            </a:fld>
            <a:endParaRPr lang="cs-CZ">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6"/>
          <p:cNvSpPr>
            <a:spLocks noGrp="1"/>
          </p:cNvSpPr>
          <p:nvPr>
            <p:ph type="dt" sz="half" idx="10"/>
          </p:nvPr>
        </p:nvSpPr>
        <p:spPr/>
        <p:txBody>
          <a:bodyPr/>
          <a:lstStyle>
            <a:lvl1pPr>
              <a:defRPr/>
            </a:lvl1pPr>
          </a:lstStyle>
          <a:p>
            <a:endParaRPr lang="cs-CZ">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cs-CZ">
                <a:solidFill>
                  <a:srgbClr val="000000"/>
                </a:solidFill>
              </a:rPr>
              <a:t>Carmel J Caruana Medical Physics IHC Univ of Malta</a:t>
            </a:r>
          </a:p>
        </p:txBody>
      </p:sp>
      <p:sp>
        <p:nvSpPr>
          <p:cNvPr id="9" name="Slide Number Placeholder 8"/>
          <p:cNvSpPr>
            <a:spLocks noGrp="1"/>
          </p:cNvSpPr>
          <p:nvPr>
            <p:ph type="sldNum" sz="quarter" idx="12"/>
          </p:nvPr>
        </p:nvSpPr>
        <p:spPr/>
        <p:txBody>
          <a:bodyPr/>
          <a:lstStyle>
            <a:lvl1pPr>
              <a:defRPr/>
            </a:lvl1pPr>
          </a:lstStyle>
          <a:p>
            <a:fld id="{91DC28D9-4B49-4719-B0A7-F9B7E6342A5C}" type="slidenum">
              <a:rPr lang="cs-CZ">
                <a:solidFill>
                  <a:srgbClr val="000000"/>
                </a:solidFill>
              </a:rPr>
              <a:pPr/>
              <a:t>‹#›</a:t>
            </a:fld>
            <a:endParaRPr lang="cs-CZ">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2"/>
          <p:cNvSpPr>
            <a:spLocks noGrp="1"/>
          </p:cNvSpPr>
          <p:nvPr>
            <p:ph type="dt" sz="half" idx="10"/>
          </p:nvPr>
        </p:nvSpPr>
        <p:spPr/>
        <p:txBody>
          <a:bodyPr/>
          <a:lstStyle>
            <a:lvl1pPr>
              <a:defRPr/>
            </a:lvl1pPr>
          </a:lstStyle>
          <a:p>
            <a:endParaRPr lang="cs-CZ">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cs-CZ">
                <a:solidFill>
                  <a:srgbClr val="000000"/>
                </a:solidFill>
              </a:rPr>
              <a:t>Carmel J Caruana Medical Physics IHC Univ of Malta</a:t>
            </a:r>
          </a:p>
        </p:txBody>
      </p:sp>
      <p:sp>
        <p:nvSpPr>
          <p:cNvPr id="5" name="Slide Number Placeholder 4"/>
          <p:cNvSpPr>
            <a:spLocks noGrp="1"/>
          </p:cNvSpPr>
          <p:nvPr>
            <p:ph type="sldNum" sz="quarter" idx="12"/>
          </p:nvPr>
        </p:nvSpPr>
        <p:spPr/>
        <p:txBody>
          <a:bodyPr/>
          <a:lstStyle>
            <a:lvl1pPr>
              <a:defRPr/>
            </a:lvl1pPr>
          </a:lstStyle>
          <a:p>
            <a:fld id="{85B50C22-2D24-44E2-B9CA-FBBC1585EF05}" type="slidenum">
              <a:rPr lang="cs-CZ">
                <a:solidFill>
                  <a:srgbClr val="000000"/>
                </a:solidFill>
              </a:rPr>
              <a:pPr/>
              <a:t>‹#›</a:t>
            </a:fld>
            <a:endParaRPr lang="cs-CZ">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cs-CZ">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cs-CZ">
                <a:solidFill>
                  <a:srgbClr val="000000"/>
                </a:solidFill>
              </a:rPr>
              <a:t>Carmel J Caruana Medical Physics IHC Univ of Malta</a:t>
            </a:r>
          </a:p>
        </p:txBody>
      </p:sp>
      <p:sp>
        <p:nvSpPr>
          <p:cNvPr id="4" name="Slide Number Placeholder 3"/>
          <p:cNvSpPr>
            <a:spLocks noGrp="1"/>
          </p:cNvSpPr>
          <p:nvPr>
            <p:ph type="sldNum" sz="quarter" idx="12"/>
          </p:nvPr>
        </p:nvSpPr>
        <p:spPr/>
        <p:txBody>
          <a:bodyPr/>
          <a:lstStyle>
            <a:lvl1pPr>
              <a:defRPr/>
            </a:lvl1pPr>
          </a:lstStyle>
          <a:p>
            <a:fld id="{82EE4BD2-A7F2-4E02-9D83-8A212AE66D1A}" type="slidenum">
              <a:rPr lang="cs-CZ">
                <a:solidFill>
                  <a:srgbClr val="000000"/>
                </a:solidFill>
              </a:rPr>
              <a:pPr/>
              <a:t>‹#›</a:t>
            </a:fld>
            <a:endParaRPr lang="cs-CZ">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lvl1pPr>
              <a:defRPr/>
            </a:lvl1pPr>
          </a:lstStyle>
          <a:p>
            <a:endParaRPr lang="cs-CZ">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cs-CZ">
                <a:solidFill>
                  <a:srgbClr val="000000"/>
                </a:solidFill>
              </a:rPr>
              <a:t>Carmel J Caruana Medical Physics IHC Univ of Malta</a:t>
            </a:r>
          </a:p>
        </p:txBody>
      </p:sp>
      <p:sp>
        <p:nvSpPr>
          <p:cNvPr id="7" name="Slide Number Placeholder 6"/>
          <p:cNvSpPr>
            <a:spLocks noGrp="1"/>
          </p:cNvSpPr>
          <p:nvPr>
            <p:ph type="sldNum" sz="quarter" idx="12"/>
          </p:nvPr>
        </p:nvSpPr>
        <p:spPr/>
        <p:txBody>
          <a:bodyPr/>
          <a:lstStyle>
            <a:lvl1pPr>
              <a:defRPr/>
            </a:lvl1pPr>
          </a:lstStyle>
          <a:p>
            <a:fld id="{C78C0C72-1CE1-4AC1-B9AF-6551017E1CE2}" type="slidenum">
              <a:rPr lang="cs-CZ">
                <a:solidFill>
                  <a:srgbClr val="000000"/>
                </a:solidFill>
              </a:rPr>
              <a:pPr/>
              <a:t>‹#›</a:t>
            </a:fld>
            <a:endParaRPr lang="cs-CZ">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lvl1pPr>
              <a:defRPr/>
            </a:lvl1pPr>
          </a:lstStyle>
          <a:p>
            <a:endParaRPr lang="cs-CZ">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cs-CZ">
                <a:solidFill>
                  <a:srgbClr val="000000"/>
                </a:solidFill>
              </a:rPr>
              <a:t>Carmel J Caruana Medical Physics IHC Univ of Malta</a:t>
            </a:r>
          </a:p>
        </p:txBody>
      </p:sp>
      <p:sp>
        <p:nvSpPr>
          <p:cNvPr id="7" name="Slide Number Placeholder 6"/>
          <p:cNvSpPr>
            <a:spLocks noGrp="1"/>
          </p:cNvSpPr>
          <p:nvPr>
            <p:ph type="sldNum" sz="quarter" idx="12"/>
          </p:nvPr>
        </p:nvSpPr>
        <p:spPr/>
        <p:txBody>
          <a:bodyPr/>
          <a:lstStyle>
            <a:lvl1pPr>
              <a:defRPr/>
            </a:lvl1pPr>
          </a:lstStyle>
          <a:p>
            <a:fld id="{699AF300-EF43-4BCD-B203-0CAC98E3A486}" type="slidenum">
              <a:rPr lang="cs-CZ">
                <a:solidFill>
                  <a:srgbClr val="000000"/>
                </a:solidFill>
              </a:rPr>
              <a:pPr/>
              <a:t>‹#›</a:t>
            </a:fld>
            <a:endParaRPr lang="cs-CZ">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endParaRPr lang="cs-CZ">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cs-CZ">
                <a:solidFill>
                  <a:srgbClr val="000000"/>
                </a:solidFill>
              </a:rPr>
              <a:t>Carmel J Caruana Medical Physics IHC Univ of Malta</a:t>
            </a:r>
          </a:p>
        </p:txBody>
      </p:sp>
      <p:sp>
        <p:nvSpPr>
          <p:cNvPr id="6" name="Slide Number Placeholder 5"/>
          <p:cNvSpPr>
            <a:spLocks noGrp="1"/>
          </p:cNvSpPr>
          <p:nvPr>
            <p:ph type="sldNum" sz="quarter" idx="12"/>
          </p:nvPr>
        </p:nvSpPr>
        <p:spPr/>
        <p:txBody>
          <a:bodyPr/>
          <a:lstStyle>
            <a:lvl1pPr>
              <a:defRPr/>
            </a:lvl1pPr>
          </a:lstStyle>
          <a:p>
            <a:fld id="{203AEB90-DE6E-4C72-8E35-6B1641940E9B}" type="slidenum">
              <a:rPr lang="cs-CZ">
                <a:solidFill>
                  <a:srgbClr val="000000"/>
                </a:solidFill>
              </a:rPr>
              <a:pPr/>
              <a:t>‹#›</a:t>
            </a:fld>
            <a:endParaRPr lang="cs-CZ">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endParaRPr lang="cs-CZ">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cs-CZ">
                <a:solidFill>
                  <a:srgbClr val="000000"/>
                </a:solidFill>
              </a:rPr>
              <a:t>Carmel J Caruana Medical Physics IHC Univ of Malta</a:t>
            </a:r>
          </a:p>
        </p:txBody>
      </p:sp>
      <p:sp>
        <p:nvSpPr>
          <p:cNvPr id="6" name="Slide Number Placeholder 5"/>
          <p:cNvSpPr>
            <a:spLocks noGrp="1"/>
          </p:cNvSpPr>
          <p:nvPr>
            <p:ph type="sldNum" sz="quarter" idx="12"/>
          </p:nvPr>
        </p:nvSpPr>
        <p:spPr/>
        <p:txBody>
          <a:bodyPr/>
          <a:lstStyle>
            <a:lvl1pPr>
              <a:defRPr/>
            </a:lvl1pPr>
          </a:lstStyle>
          <a:p>
            <a:fld id="{53D3032C-1469-4BA6-B959-B17D53C32820}" type="slidenum">
              <a:rPr lang="cs-CZ">
                <a:solidFill>
                  <a:srgbClr val="000000"/>
                </a:solidFill>
              </a:rPr>
              <a:pPr/>
              <a:t>‹#›</a:t>
            </a:fld>
            <a:endParaRPr lang="cs-CZ">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zh-CN" smtClean="0"/>
              <a:t>Click to edit Master title style</a:t>
            </a:r>
            <a:endParaRPr lang="zh-CN" altLang="en-US"/>
          </a:p>
        </p:txBody>
      </p:sp>
      <p:sp>
        <p:nvSpPr>
          <p:cNvPr id="3" name="Text Placeholder 2"/>
          <p:cNvSpPr>
            <a:spLocks noGrp="1"/>
          </p:cNvSpPr>
          <p:nvPr>
            <p:ph type="body" sz="half" idx="1"/>
          </p:nvPr>
        </p:nvSpPr>
        <p:spPr>
          <a:xfrm>
            <a:off x="457200" y="1600200"/>
            <a:ext cx="4038600" cy="4525963"/>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cs-CZ">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cs-CZ">
                <a:solidFill>
                  <a:srgbClr val="000000"/>
                </a:solidFill>
              </a:rPr>
              <a:t>Carmel J Caruana Medical Physics IHC Univ of Malta</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D50D616F-BC08-4634-835F-CA32404EA24C}" type="slidenum">
              <a:rPr lang="cs-CZ">
                <a:solidFill>
                  <a:srgbClr val="000000"/>
                </a:solidFill>
              </a:rPr>
              <a:pPr/>
              <a:t>‹#›</a:t>
            </a:fld>
            <a:endParaRPr lang="cs-CZ">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zh-CN" smtClean="0"/>
              <a:t>Click to edit Master title style</a:t>
            </a:r>
            <a:endParaRPr lang="zh-CN" altLang="en-US"/>
          </a:p>
        </p:txBody>
      </p:sp>
      <p:sp>
        <p:nvSpPr>
          <p:cNvPr id="3" name="Text Placeholder 2"/>
          <p:cNvSpPr>
            <a:spLocks noGrp="1"/>
          </p:cNvSpPr>
          <p:nvPr>
            <p:ph type="body" sz="half" idx="1"/>
          </p:nvPr>
        </p:nvSpPr>
        <p:spPr>
          <a:xfrm>
            <a:off x="457200" y="1600200"/>
            <a:ext cx="4038600" cy="4525963"/>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quarter" idx="2"/>
          </p:nvPr>
        </p:nvSpPr>
        <p:spPr>
          <a:xfrm>
            <a:off x="4648200" y="1600200"/>
            <a:ext cx="4038600" cy="21859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Content Placeholder 4"/>
          <p:cNvSpPr>
            <a:spLocks noGrp="1"/>
          </p:cNvSpPr>
          <p:nvPr>
            <p:ph sz="quarter" idx="3"/>
          </p:nvPr>
        </p:nvSpPr>
        <p:spPr>
          <a:xfrm>
            <a:off x="4648200" y="3938588"/>
            <a:ext cx="4038600" cy="2187575"/>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cs-CZ">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cs-CZ">
                <a:solidFill>
                  <a:srgbClr val="000000"/>
                </a:solidFill>
              </a:rPr>
              <a:t>Carmel J Caruana Medical Physics IHC Univ of Malta</a:t>
            </a: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58B284EA-B230-4B7C-A880-B67A20E12A01}" type="slidenum">
              <a:rPr lang="cs-CZ">
                <a:solidFill>
                  <a:srgbClr val="000000"/>
                </a:solidFill>
              </a:rPr>
              <a:pPr/>
              <a:t>‹#›</a:t>
            </a:fld>
            <a:endParaRPr lang="cs-CZ">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ltLang="zh-CN" smtClean="0"/>
              <a:t>Click to edit Master title style</a:t>
            </a:r>
            <a:endParaRPr lang="zh-CN" altLang="en-US"/>
          </a:p>
        </p:txBody>
      </p:sp>
      <p:sp>
        <p:nvSpPr>
          <p:cNvPr id="3" name="Content Placeholder 2"/>
          <p:cNvSpPr>
            <a:spLocks noGrp="1"/>
          </p:cNvSpPr>
          <p:nvPr>
            <p:ph sz="quarter" idx="1"/>
          </p:nvPr>
        </p:nvSpPr>
        <p:spPr>
          <a:xfrm>
            <a:off x="457200" y="1600200"/>
            <a:ext cx="4038600" cy="21859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quarter" idx="2"/>
          </p:nvPr>
        </p:nvSpPr>
        <p:spPr>
          <a:xfrm>
            <a:off x="4648200" y="1600200"/>
            <a:ext cx="4038600" cy="21859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Content Placeholder 4"/>
          <p:cNvSpPr>
            <a:spLocks noGrp="1"/>
          </p:cNvSpPr>
          <p:nvPr>
            <p:ph sz="quarter" idx="3"/>
          </p:nvPr>
        </p:nvSpPr>
        <p:spPr>
          <a:xfrm>
            <a:off x="457200" y="3938588"/>
            <a:ext cx="4038600" cy="2187575"/>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Content Placeholder 5"/>
          <p:cNvSpPr>
            <a:spLocks noGrp="1"/>
          </p:cNvSpPr>
          <p:nvPr>
            <p:ph sz="quarter" idx="4"/>
          </p:nvPr>
        </p:nvSpPr>
        <p:spPr>
          <a:xfrm>
            <a:off x="4648200" y="3938588"/>
            <a:ext cx="4038600" cy="2187575"/>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cs-CZ">
              <a:solidFill>
                <a:srgbClr val="000000"/>
              </a:solidFill>
            </a:endParaRP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r>
              <a:rPr lang="cs-CZ">
                <a:solidFill>
                  <a:srgbClr val="000000"/>
                </a:solidFill>
              </a:rPr>
              <a:t>Carmel J Caruana Medical Physics IHC Univ of Malta</a:t>
            </a: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649DF46F-6F36-4B3B-9AA7-BC8A6CA87DFD}" type="slidenum">
              <a:rPr lang="cs-CZ">
                <a:solidFill>
                  <a:srgbClr val="000000"/>
                </a:solidFill>
              </a:rPr>
              <a:pPr/>
              <a:t>‹#›</a:t>
            </a:fld>
            <a:endParaRPr lang="cs-CZ">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1028"/>
          <p:cNvSpPr>
            <a:spLocks noGrp="1" noChangeArrowheads="1"/>
          </p:cNvSpPr>
          <p:nvPr>
            <p:ph type="dt" sz="half" idx="10"/>
          </p:nvPr>
        </p:nvSpPr>
        <p:spPr>
          <a:ln/>
        </p:spPr>
        <p:txBody>
          <a:bodyPr/>
          <a:lstStyle>
            <a:lvl1pPr>
              <a:defRPr/>
            </a:lvl1pPr>
          </a:lstStyle>
          <a:p>
            <a:endParaRPr lang="es-E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endParaRPr lang="es-E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fld id="{D751C847-2DF3-44A1-A5CB-41755CB72394}" type="slidenum">
              <a:rPr lang="es-ES">
                <a:solidFill>
                  <a:srgbClr val="000000"/>
                </a:solidFill>
              </a:rPr>
              <a:pPr/>
              <a:t>‹#›</a:t>
            </a:fld>
            <a:endParaRPr lang="es-ES">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028"/>
          <p:cNvSpPr>
            <a:spLocks noGrp="1" noChangeArrowheads="1"/>
          </p:cNvSpPr>
          <p:nvPr>
            <p:ph type="dt" sz="half" idx="10"/>
          </p:nvPr>
        </p:nvSpPr>
        <p:spPr>
          <a:ln/>
        </p:spPr>
        <p:txBody>
          <a:bodyPr/>
          <a:lstStyle>
            <a:lvl1pPr>
              <a:defRPr/>
            </a:lvl1pPr>
          </a:lstStyle>
          <a:p>
            <a:endParaRPr lang="es-E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endParaRPr lang="es-E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fld id="{5CF18F75-5654-40C2-BBA0-A569E1EAFD33}" type="slidenum">
              <a:rPr lang="es-ES">
                <a:solidFill>
                  <a:srgbClr val="000000"/>
                </a:solidFill>
              </a:rPr>
              <a:pPr/>
              <a:t>‹#›</a:t>
            </a:fld>
            <a:endParaRPr lang="es-ES">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1028"/>
          <p:cNvSpPr>
            <a:spLocks noGrp="1" noChangeArrowheads="1"/>
          </p:cNvSpPr>
          <p:nvPr>
            <p:ph type="dt" sz="half" idx="10"/>
          </p:nvPr>
        </p:nvSpPr>
        <p:spPr>
          <a:ln/>
        </p:spPr>
        <p:txBody>
          <a:bodyPr/>
          <a:lstStyle>
            <a:lvl1pPr>
              <a:defRPr/>
            </a:lvl1pPr>
          </a:lstStyle>
          <a:p>
            <a:endParaRPr lang="es-E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endParaRPr lang="es-E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fld id="{32FA2C74-914B-488E-A15D-B16BC273555C}" type="slidenum">
              <a:rPr lang="es-ES">
                <a:solidFill>
                  <a:srgbClr val="000000"/>
                </a:solidFill>
              </a:rPr>
              <a:pPr/>
              <a:t>‹#›</a:t>
            </a:fld>
            <a:endParaRPr lang="es-ES">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1028"/>
          <p:cNvSpPr>
            <a:spLocks noGrp="1" noChangeArrowheads="1"/>
          </p:cNvSpPr>
          <p:nvPr>
            <p:ph type="dt" sz="half" idx="10"/>
          </p:nvPr>
        </p:nvSpPr>
        <p:spPr>
          <a:ln/>
        </p:spPr>
        <p:txBody>
          <a:bodyPr/>
          <a:lstStyle>
            <a:lvl1pPr>
              <a:defRPr/>
            </a:lvl1pPr>
          </a:lstStyle>
          <a:p>
            <a:endParaRPr lang="es-E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endParaRPr lang="es-E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fld id="{E8316CE2-F7B7-4C84-A174-2BBC3476F297}" type="slidenum">
              <a:rPr lang="es-ES">
                <a:solidFill>
                  <a:srgbClr val="000000"/>
                </a:solidFill>
              </a:rPr>
              <a:pPr/>
              <a:t>‹#›</a:t>
            </a:fld>
            <a:endParaRPr lang="es-ES">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1028"/>
          <p:cNvSpPr>
            <a:spLocks noGrp="1" noChangeArrowheads="1"/>
          </p:cNvSpPr>
          <p:nvPr>
            <p:ph type="dt" sz="half" idx="10"/>
          </p:nvPr>
        </p:nvSpPr>
        <p:spPr>
          <a:ln/>
        </p:spPr>
        <p:txBody>
          <a:bodyPr/>
          <a:lstStyle>
            <a:lvl1pPr>
              <a:defRPr/>
            </a:lvl1pPr>
          </a:lstStyle>
          <a:p>
            <a:endParaRPr lang="es-ES">
              <a:solidFill>
                <a:srgbClr val="000000"/>
              </a:solidFill>
            </a:endParaRPr>
          </a:p>
        </p:txBody>
      </p:sp>
      <p:sp>
        <p:nvSpPr>
          <p:cNvPr id="8" name="Rectangle 1029"/>
          <p:cNvSpPr>
            <a:spLocks noGrp="1" noChangeArrowheads="1"/>
          </p:cNvSpPr>
          <p:nvPr>
            <p:ph type="ftr" sz="quarter" idx="11"/>
          </p:nvPr>
        </p:nvSpPr>
        <p:spPr>
          <a:ln/>
        </p:spPr>
        <p:txBody>
          <a:bodyPr/>
          <a:lstStyle>
            <a:lvl1pPr>
              <a:defRPr/>
            </a:lvl1pPr>
          </a:lstStyle>
          <a:p>
            <a:endParaRPr lang="es-ES">
              <a:solidFill>
                <a:srgbClr val="000000"/>
              </a:solidFill>
            </a:endParaRPr>
          </a:p>
        </p:txBody>
      </p:sp>
      <p:sp>
        <p:nvSpPr>
          <p:cNvPr id="9" name="Rectangle 1030"/>
          <p:cNvSpPr>
            <a:spLocks noGrp="1" noChangeArrowheads="1"/>
          </p:cNvSpPr>
          <p:nvPr>
            <p:ph type="sldNum" sz="quarter" idx="12"/>
          </p:nvPr>
        </p:nvSpPr>
        <p:spPr>
          <a:ln/>
        </p:spPr>
        <p:txBody>
          <a:bodyPr/>
          <a:lstStyle>
            <a:lvl1pPr>
              <a:defRPr/>
            </a:lvl1pPr>
          </a:lstStyle>
          <a:p>
            <a:fld id="{F65C3D9A-556D-4E94-92D7-46DA8D02C604}" type="slidenum">
              <a:rPr lang="es-ES">
                <a:solidFill>
                  <a:srgbClr val="000000"/>
                </a:solidFill>
              </a:rPr>
              <a:pPr/>
              <a:t>‹#›</a:t>
            </a:fld>
            <a:endParaRPr lang="es-ES">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1028"/>
          <p:cNvSpPr>
            <a:spLocks noGrp="1" noChangeArrowheads="1"/>
          </p:cNvSpPr>
          <p:nvPr>
            <p:ph type="dt" sz="half" idx="10"/>
          </p:nvPr>
        </p:nvSpPr>
        <p:spPr>
          <a:ln/>
        </p:spPr>
        <p:txBody>
          <a:bodyPr/>
          <a:lstStyle>
            <a:lvl1pPr>
              <a:defRPr/>
            </a:lvl1pPr>
          </a:lstStyle>
          <a:p>
            <a:endParaRPr lang="es-ES">
              <a:solidFill>
                <a:srgbClr val="000000"/>
              </a:solidFill>
            </a:endParaRPr>
          </a:p>
        </p:txBody>
      </p:sp>
      <p:sp>
        <p:nvSpPr>
          <p:cNvPr id="4" name="Rectangle 1029"/>
          <p:cNvSpPr>
            <a:spLocks noGrp="1" noChangeArrowheads="1"/>
          </p:cNvSpPr>
          <p:nvPr>
            <p:ph type="ftr" sz="quarter" idx="11"/>
          </p:nvPr>
        </p:nvSpPr>
        <p:spPr>
          <a:ln/>
        </p:spPr>
        <p:txBody>
          <a:bodyPr/>
          <a:lstStyle>
            <a:lvl1pPr>
              <a:defRPr/>
            </a:lvl1pPr>
          </a:lstStyle>
          <a:p>
            <a:endParaRPr lang="es-ES">
              <a:solidFill>
                <a:srgbClr val="000000"/>
              </a:solidFill>
            </a:endParaRPr>
          </a:p>
        </p:txBody>
      </p:sp>
      <p:sp>
        <p:nvSpPr>
          <p:cNvPr id="5" name="Rectangle 1030"/>
          <p:cNvSpPr>
            <a:spLocks noGrp="1" noChangeArrowheads="1"/>
          </p:cNvSpPr>
          <p:nvPr>
            <p:ph type="sldNum" sz="quarter" idx="12"/>
          </p:nvPr>
        </p:nvSpPr>
        <p:spPr>
          <a:ln/>
        </p:spPr>
        <p:txBody>
          <a:bodyPr/>
          <a:lstStyle>
            <a:lvl1pPr>
              <a:defRPr/>
            </a:lvl1pPr>
          </a:lstStyle>
          <a:p>
            <a:fld id="{29E690AE-53B1-4928-ADBA-80672AFC4C7D}" type="slidenum">
              <a:rPr lang="es-ES">
                <a:solidFill>
                  <a:srgbClr val="000000"/>
                </a:solidFill>
              </a:rPr>
              <a:pPr/>
              <a:t>‹#›</a:t>
            </a:fld>
            <a:endParaRPr lang="es-ES">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endParaRPr lang="es-ES">
              <a:solidFill>
                <a:srgbClr val="000000"/>
              </a:solidFill>
            </a:endParaRPr>
          </a:p>
        </p:txBody>
      </p:sp>
      <p:sp>
        <p:nvSpPr>
          <p:cNvPr id="3" name="Rectangle 1029"/>
          <p:cNvSpPr>
            <a:spLocks noGrp="1" noChangeArrowheads="1"/>
          </p:cNvSpPr>
          <p:nvPr>
            <p:ph type="ftr" sz="quarter" idx="11"/>
          </p:nvPr>
        </p:nvSpPr>
        <p:spPr>
          <a:ln/>
        </p:spPr>
        <p:txBody>
          <a:bodyPr/>
          <a:lstStyle>
            <a:lvl1pPr>
              <a:defRPr/>
            </a:lvl1pPr>
          </a:lstStyle>
          <a:p>
            <a:endParaRPr lang="es-ES">
              <a:solidFill>
                <a:srgbClr val="000000"/>
              </a:solidFill>
            </a:endParaRPr>
          </a:p>
        </p:txBody>
      </p:sp>
      <p:sp>
        <p:nvSpPr>
          <p:cNvPr id="4" name="Rectangle 1030"/>
          <p:cNvSpPr>
            <a:spLocks noGrp="1" noChangeArrowheads="1"/>
          </p:cNvSpPr>
          <p:nvPr>
            <p:ph type="sldNum" sz="quarter" idx="12"/>
          </p:nvPr>
        </p:nvSpPr>
        <p:spPr>
          <a:ln/>
        </p:spPr>
        <p:txBody>
          <a:bodyPr/>
          <a:lstStyle>
            <a:lvl1pPr>
              <a:defRPr/>
            </a:lvl1pPr>
          </a:lstStyle>
          <a:p>
            <a:fld id="{471F45A7-D402-4E1D-9DA6-D6DDA0B090F7}" type="slidenum">
              <a:rPr lang="es-ES">
                <a:solidFill>
                  <a:srgbClr val="000000"/>
                </a:solidFill>
              </a:rPr>
              <a:pPr/>
              <a:t>‹#›</a:t>
            </a:fld>
            <a:endParaRPr lang="es-ES">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028"/>
          <p:cNvSpPr>
            <a:spLocks noGrp="1" noChangeArrowheads="1"/>
          </p:cNvSpPr>
          <p:nvPr>
            <p:ph type="dt" sz="half" idx="10"/>
          </p:nvPr>
        </p:nvSpPr>
        <p:spPr>
          <a:ln/>
        </p:spPr>
        <p:txBody>
          <a:bodyPr/>
          <a:lstStyle>
            <a:lvl1pPr>
              <a:defRPr/>
            </a:lvl1pPr>
          </a:lstStyle>
          <a:p>
            <a:endParaRPr lang="es-E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endParaRPr lang="es-E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fld id="{C995AB95-35C5-41CC-9D15-BD0A0D8A885C}" type="slidenum">
              <a:rPr lang="es-ES">
                <a:solidFill>
                  <a:srgbClr val="000000"/>
                </a:solidFill>
              </a:rPr>
              <a:pPr/>
              <a:t>‹#›</a:t>
            </a:fld>
            <a:endParaRPr lang="es-ES">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028"/>
          <p:cNvSpPr>
            <a:spLocks noGrp="1" noChangeArrowheads="1"/>
          </p:cNvSpPr>
          <p:nvPr>
            <p:ph type="dt" sz="half" idx="10"/>
          </p:nvPr>
        </p:nvSpPr>
        <p:spPr>
          <a:ln/>
        </p:spPr>
        <p:txBody>
          <a:bodyPr/>
          <a:lstStyle>
            <a:lvl1pPr>
              <a:defRPr/>
            </a:lvl1pPr>
          </a:lstStyle>
          <a:p>
            <a:endParaRPr lang="es-E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endParaRPr lang="es-E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fld id="{86252F40-DBAE-42CB-AF0F-DDB2D2C74903}" type="slidenum">
              <a:rPr lang="es-ES">
                <a:solidFill>
                  <a:srgbClr val="000000"/>
                </a:solidFill>
              </a:rPr>
              <a:pPr/>
              <a:t>‹#›</a:t>
            </a:fld>
            <a:endParaRPr lang="es-ES">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028"/>
          <p:cNvSpPr>
            <a:spLocks noGrp="1" noChangeArrowheads="1"/>
          </p:cNvSpPr>
          <p:nvPr>
            <p:ph type="dt" sz="half" idx="10"/>
          </p:nvPr>
        </p:nvSpPr>
        <p:spPr>
          <a:ln/>
        </p:spPr>
        <p:txBody>
          <a:bodyPr/>
          <a:lstStyle>
            <a:lvl1pPr>
              <a:defRPr/>
            </a:lvl1pPr>
          </a:lstStyle>
          <a:p>
            <a:endParaRPr lang="es-E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endParaRPr lang="es-E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fld id="{9CC5ACD9-E2D6-4AC5-A16C-B2E4E73EE8D0}" type="slidenum">
              <a:rPr lang="es-ES">
                <a:solidFill>
                  <a:srgbClr val="000000"/>
                </a:solidFill>
              </a:rPr>
              <a:pPr/>
              <a:t>‹#›</a:t>
            </a:fld>
            <a:endParaRPr lang="es-E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028"/>
          <p:cNvSpPr>
            <a:spLocks noGrp="1" noChangeArrowheads="1"/>
          </p:cNvSpPr>
          <p:nvPr>
            <p:ph type="dt" sz="half" idx="10"/>
          </p:nvPr>
        </p:nvSpPr>
        <p:spPr>
          <a:ln/>
        </p:spPr>
        <p:txBody>
          <a:bodyPr/>
          <a:lstStyle>
            <a:lvl1pPr>
              <a:defRPr/>
            </a:lvl1pPr>
          </a:lstStyle>
          <a:p>
            <a:endParaRPr lang="es-E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endParaRPr lang="es-E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fld id="{7812EF55-4CCD-4486-89C1-8405DB9846D8}" type="slidenum">
              <a:rPr lang="es-ES">
                <a:solidFill>
                  <a:srgbClr val="000000"/>
                </a:solidFill>
              </a:rPr>
              <a:pPr/>
              <a:t>‹#›</a:t>
            </a:fld>
            <a:endParaRPr lang="es-ES">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1028"/>
          <p:cNvSpPr>
            <a:spLocks noGrp="1" noChangeArrowheads="1"/>
          </p:cNvSpPr>
          <p:nvPr>
            <p:ph type="dt" sz="half" idx="10"/>
          </p:nvPr>
        </p:nvSpPr>
        <p:spPr>
          <a:ln/>
        </p:spPr>
        <p:txBody>
          <a:bodyPr/>
          <a:lstStyle>
            <a:lvl1pPr>
              <a:defRPr/>
            </a:lvl1pPr>
          </a:lstStyle>
          <a:p>
            <a:endParaRPr lang="es-E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endParaRPr lang="es-E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fld id="{D751C847-2DF3-44A1-A5CB-41755CB72394}" type="slidenum">
              <a:rPr lang="es-ES">
                <a:solidFill>
                  <a:srgbClr val="000000"/>
                </a:solidFill>
              </a:rPr>
              <a:pPr/>
              <a:t>‹#›</a:t>
            </a:fld>
            <a:endParaRPr lang="es-ES">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028"/>
          <p:cNvSpPr>
            <a:spLocks noGrp="1" noChangeArrowheads="1"/>
          </p:cNvSpPr>
          <p:nvPr>
            <p:ph type="dt" sz="half" idx="10"/>
          </p:nvPr>
        </p:nvSpPr>
        <p:spPr>
          <a:ln/>
        </p:spPr>
        <p:txBody>
          <a:bodyPr/>
          <a:lstStyle>
            <a:lvl1pPr>
              <a:defRPr/>
            </a:lvl1pPr>
          </a:lstStyle>
          <a:p>
            <a:endParaRPr lang="es-E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endParaRPr lang="es-E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fld id="{5CF18F75-5654-40C2-BBA0-A569E1EAFD33}" type="slidenum">
              <a:rPr lang="es-ES">
                <a:solidFill>
                  <a:srgbClr val="000000"/>
                </a:solidFill>
              </a:rPr>
              <a:pPr/>
              <a:t>‹#›</a:t>
            </a:fld>
            <a:endParaRPr lang="es-ES">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1028"/>
          <p:cNvSpPr>
            <a:spLocks noGrp="1" noChangeArrowheads="1"/>
          </p:cNvSpPr>
          <p:nvPr>
            <p:ph type="dt" sz="half" idx="10"/>
          </p:nvPr>
        </p:nvSpPr>
        <p:spPr>
          <a:ln/>
        </p:spPr>
        <p:txBody>
          <a:bodyPr/>
          <a:lstStyle>
            <a:lvl1pPr>
              <a:defRPr/>
            </a:lvl1pPr>
          </a:lstStyle>
          <a:p>
            <a:endParaRPr lang="es-E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endParaRPr lang="es-E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fld id="{32FA2C74-914B-488E-A15D-B16BC273555C}" type="slidenum">
              <a:rPr lang="es-ES">
                <a:solidFill>
                  <a:srgbClr val="000000"/>
                </a:solidFill>
              </a:rPr>
              <a:pPr/>
              <a:t>‹#›</a:t>
            </a:fld>
            <a:endParaRPr lang="es-ES">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1028"/>
          <p:cNvSpPr>
            <a:spLocks noGrp="1" noChangeArrowheads="1"/>
          </p:cNvSpPr>
          <p:nvPr>
            <p:ph type="dt" sz="half" idx="10"/>
          </p:nvPr>
        </p:nvSpPr>
        <p:spPr>
          <a:ln/>
        </p:spPr>
        <p:txBody>
          <a:bodyPr/>
          <a:lstStyle>
            <a:lvl1pPr>
              <a:defRPr/>
            </a:lvl1pPr>
          </a:lstStyle>
          <a:p>
            <a:endParaRPr lang="es-E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endParaRPr lang="es-E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fld id="{E8316CE2-F7B7-4C84-A174-2BBC3476F297}" type="slidenum">
              <a:rPr lang="es-ES">
                <a:solidFill>
                  <a:srgbClr val="000000"/>
                </a:solidFill>
              </a:rPr>
              <a:pPr/>
              <a:t>‹#›</a:t>
            </a:fld>
            <a:endParaRPr lang="es-ES">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1028"/>
          <p:cNvSpPr>
            <a:spLocks noGrp="1" noChangeArrowheads="1"/>
          </p:cNvSpPr>
          <p:nvPr>
            <p:ph type="dt" sz="half" idx="10"/>
          </p:nvPr>
        </p:nvSpPr>
        <p:spPr>
          <a:ln/>
        </p:spPr>
        <p:txBody>
          <a:bodyPr/>
          <a:lstStyle>
            <a:lvl1pPr>
              <a:defRPr/>
            </a:lvl1pPr>
          </a:lstStyle>
          <a:p>
            <a:endParaRPr lang="es-ES">
              <a:solidFill>
                <a:srgbClr val="000000"/>
              </a:solidFill>
            </a:endParaRPr>
          </a:p>
        </p:txBody>
      </p:sp>
      <p:sp>
        <p:nvSpPr>
          <p:cNvPr id="8" name="Rectangle 1029"/>
          <p:cNvSpPr>
            <a:spLocks noGrp="1" noChangeArrowheads="1"/>
          </p:cNvSpPr>
          <p:nvPr>
            <p:ph type="ftr" sz="quarter" idx="11"/>
          </p:nvPr>
        </p:nvSpPr>
        <p:spPr>
          <a:ln/>
        </p:spPr>
        <p:txBody>
          <a:bodyPr/>
          <a:lstStyle>
            <a:lvl1pPr>
              <a:defRPr/>
            </a:lvl1pPr>
          </a:lstStyle>
          <a:p>
            <a:endParaRPr lang="es-ES">
              <a:solidFill>
                <a:srgbClr val="000000"/>
              </a:solidFill>
            </a:endParaRPr>
          </a:p>
        </p:txBody>
      </p:sp>
      <p:sp>
        <p:nvSpPr>
          <p:cNvPr id="9" name="Rectangle 1030"/>
          <p:cNvSpPr>
            <a:spLocks noGrp="1" noChangeArrowheads="1"/>
          </p:cNvSpPr>
          <p:nvPr>
            <p:ph type="sldNum" sz="quarter" idx="12"/>
          </p:nvPr>
        </p:nvSpPr>
        <p:spPr>
          <a:ln/>
        </p:spPr>
        <p:txBody>
          <a:bodyPr/>
          <a:lstStyle>
            <a:lvl1pPr>
              <a:defRPr/>
            </a:lvl1pPr>
          </a:lstStyle>
          <a:p>
            <a:fld id="{F65C3D9A-556D-4E94-92D7-46DA8D02C604}" type="slidenum">
              <a:rPr lang="es-ES">
                <a:solidFill>
                  <a:srgbClr val="000000"/>
                </a:solidFill>
              </a:rPr>
              <a:pPr/>
              <a:t>‹#›</a:t>
            </a:fld>
            <a:endParaRPr lang="es-ES">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1028"/>
          <p:cNvSpPr>
            <a:spLocks noGrp="1" noChangeArrowheads="1"/>
          </p:cNvSpPr>
          <p:nvPr>
            <p:ph type="dt" sz="half" idx="10"/>
          </p:nvPr>
        </p:nvSpPr>
        <p:spPr>
          <a:ln/>
        </p:spPr>
        <p:txBody>
          <a:bodyPr/>
          <a:lstStyle>
            <a:lvl1pPr>
              <a:defRPr/>
            </a:lvl1pPr>
          </a:lstStyle>
          <a:p>
            <a:endParaRPr lang="es-ES">
              <a:solidFill>
                <a:srgbClr val="000000"/>
              </a:solidFill>
            </a:endParaRPr>
          </a:p>
        </p:txBody>
      </p:sp>
      <p:sp>
        <p:nvSpPr>
          <p:cNvPr id="4" name="Rectangle 1029"/>
          <p:cNvSpPr>
            <a:spLocks noGrp="1" noChangeArrowheads="1"/>
          </p:cNvSpPr>
          <p:nvPr>
            <p:ph type="ftr" sz="quarter" idx="11"/>
          </p:nvPr>
        </p:nvSpPr>
        <p:spPr>
          <a:ln/>
        </p:spPr>
        <p:txBody>
          <a:bodyPr/>
          <a:lstStyle>
            <a:lvl1pPr>
              <a:defRPr/>
            </a:lvl1pPr>
          </a:lstStyle>
          <a:p>
            <a:endParaRPr lang="es-ES">
              <a:solidFill>
                <a:srgbClr val="000000"/>
              </a:solidFill>
            </a:endParaRPr>
          </a:p>
        </p:txBody>
      </p:sp>
      <p:sp>
        <p:nvSpPr>
          <p:cNvPr id="5" name="Rectangle 1030"/>
          <p:cNvSpPr>
            <a:spLocks noGrp="1" noChangeArrowheads="1"/>
          </p:cNvSpPr>
          <p:nvPr>
            <p:ph type="sldNum" sz="quarter" idx="12"/>
          </p:nvPr>
        </p:nvSpPr>
        <p:spPr>
          <a:ln/>
        </p:spPr>
        <p:txBody>
          <a:bodyPr/>
          <a:lstStyle>
            <a:lvl1pPr>
              <a:defRPr/>
            </a:lvl1pPr>
          </a:lstStyle>
          <a:p>
            <a:fld id="{29E690AE-53B1-4928-ADBA-80672AFC4C7D}" type="slidenum">
              <a:rPr lang="es-ES">
                <a:solidFill>
                  <a:srgbClr val="000000"/>
                </a:solidFill>
              </a:rPr>
              <a:pPr/>
              <a:t>‹#›</a:t>
            </a:fld>
            <a:endParaRPr lang="es-ES">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endParaRPr lang="es-ES">
              <a:solidFill>
                <a:srgbClr val="000000"/>
              </a:solidFill>
            </a:endParaRPr>
          </a:p>
        </p:txBody>
      </p:sp>
      <p:sp>
        <p:nvSpPr>
          <p:cNvPr id="3" name="Rectangle 1029"/>
          <p:cNvSpPr>
            <a:spLocks noGrp="1" noChangeArrowheads="1"/>
          </p:cNvSpPr>
          <p:nvPr>
            <p:ph type="ftr" sz="quarter" idx="11"/>
          </p:nvPr>
        </p:nvSpPr>
        <p:spPr>
          <a:ln/>
        </p:spPr>
        <p:txBody>
          <a:bodyPr/>
          <a:lstStyle>
            <a:lvl1pPr>
              <a:defRPr/>
            </a:lvl1pPr>
          </a:lstStyle>
          <a:p>
            <a:endParaRPr lang="es-ES">
              <a:solidFill>
                <a:srgbClr val="000000"/>
              </a:solidFill>
            </a:endParaRPr>
          </a:p>
        </p:txBody>
      </p:sp>
      <p:sp>
        <p:nvSpPr>
          <p:cNvPr id="4" name="Rectangle 1030"/>
          <p:cNvSpPr>
            <a:spLocks noGrp="1" noChangeArrowheads="1"/>
          </p:cNvSpPr>
          <p:nvPr>
            <p:ph type="sldNum" sz="quarter" idx="12"/>
          </p:nvPr>
        </p:nvSpPr>
        <p:spPr>
          <a:ln/>
        </p:spPr>
        <p:txBody>
          <a:bodyPr/>
          <a:lstStyle>
            <a:lvl1pPr>
              <a:defRPr/>
            </a:lvl1pPr>
          </a:lstStyle>
          <a:p>
            <a:fld id="{471F45A7-D402-4E1D-9DA6-D6DDA0B090F7}" type="slidenum">
              <a:rPr lang="es-ES">
                <a:solidFill>
                  <a:srgbClr val="000000"/>
                </a:solidFill>
              </a:rPr>
              <a:pPr/>
              <a:t>‹#›</a:t>
            </a:fld>
            <a:endParaRPr lang="es-ES">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028"/>
          <p:cNvSpPr>
            <a:spLocks noGrp="1" noChangeArrowheads="1"/>
          </p:cNvSpPr>
          <p:nvPr>
            <p:ph type="dt" sz="half" idx="10"/>
          </p:nvPr>
        </p:nvSpPr>
        <p:spPr>
          <a:ln/>
        </p:spPr>
        <p:txBody>
          <a:bodyPr/>
          <a:lstStyle>
            <a:lvl1pPr>
              <a:defRPr/>
            </a:lvl1pPr>
          </a:lstStyle>
          <a:p>
            <a:endParaRPr lang="es-E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endParaRPr lang="es-E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fld id="{C995AB95-35C5-41CC-9D15-BD0A0D8A885C}" type="slidenum">
              <a:rPr lang="es-ES">
                <a:solidFill>
                  <a:srgbClr val="000000"/>
                </a:solidFill>
              </a:rPr>
              <a:pPr/>
              <a:t>‹#›</a:t>
            </a:fld>
            <a:endParaRPr lang="es-ES">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028"/>
          <p:cNvSpPr>
            <a:spLocks noGrp="1" noChangeArrowheads="1"/>
          </p:cNvSpPr>
          <p:nvPr>
            <p:ph type="dt" sz="half" idx="10"/>
          </p:nvPr>
        </p:nvSpPr>
        <p:spPr>
          <a:ln/>
        </p:spPr>
        <p:txBody>
          <a:bodyPr/>
          <a:lstStyle>
            <a:lvl1pPr>
              <a:defRPr/>
            </a:lvl1pPr>
          </a:lstStyle>
          <a:p>
            <a:endParaRPr lang="es-E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endParaRPr lang="es-E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fld id="{86252F40-DBAE-42CB-AF0F-DDB2D2C74903}" type="slidenum">
              <a:rPr lang="es-ES">
                <a:solidFill>
                  <a:srgbClr val="000000"/>
                </a:solidFill>
              </a:rPr>
              <a:pPr/>
              <a:t>‹#›</a:t>
            </a:fld>
            <a:endParaRPr lang="es-E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028"/>
          <p:cNvSpPr>
            <a:spLocks noGrp="1" noChangeArrowheads="1"/>
          </p:cNvSpPr>
          <p:nvPr>
            <p:ph type="dt" sz="half" idx="10"/>
          </p:nvPr>
        </p:nvSpPr>
        <p:spPr>
          <a:ln/>
        </p:spPr>
        <p:txBody>
          <a:bodyPr/>
          <a:lstStyle>
            <a:lvl1pPr>
              <a:defRPr/>
            </a:lvl1pPr>
          </a:lstStyle>
          <a:p>
            <a:endParaRPr lang="es-E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endParaRPr lang="es-E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fld id="{9CC5ACD9-E2D6-4AC5-A16C-B2E4E73EE8D0}" type="slidenum">
              <a:rPr lang="es-ES">
                <a:solidFill>
                  <a:srgbClr val="000000"/>
                </a:solidFill>
              </a:rPr>
              <a:pPr/>
              <a:t>‹#›</a:t>
            </a:fld>
            <a:endParaRPr lang="es-ES">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028"/>
          <p:cNvSpPr>
            <a:spLocks noGrp="1" noChangeArrowheads="1"/>
          </p:cNvSpPr>
          <p:nvPr>
            <p:ph type="dt" sz="half" idx="10"/>
          </p:nvPr>
        </p:nvSpPr>
        <p:spPr>
          <a:ln/>
        </p:spPr>
        <p:txBody>
          <a:bodyPr/>
          <a:lstStyle>
            <a:lvl1pPr>
              <a:defRPr/>
            </a:lvl1pPr>
          </a:lstStyle>
          <a:p>
            <a:endParaRPr lang="es-E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endParaRPr lang="es-E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fld id="{7812EF55-4CCD-4486-89C1-8405DB9846D8}" type="slidenum">
              <a:rPr lang="es-ES">
                <a:solidFill>
                  <a:srgbClr val="000000"/>
                </a:solidFill>
              </a:rPr>
              <a:pPr/>
              <a:t>‹#›</a:t>
            </a:fld>
            <a:endParaRPr lang="es-ES">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ltLang="zh-CN"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ltLang="zh-CN"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E6F9B8CD-342D-4579-98EC-A8FD6B7370E1}" type="datetimeFigureOut">
              <a:rPr lang="en-US" smtClean="0"/>
              <a:pPr/>
              <a:t>5/16/2012</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kumimoji="0"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BBB5E19-F10A-4C2F-BF6F-11C513378A2E}"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zh-CN"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7" name="Date Placeholder 6"/>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5/16/2012</a:t>
            </a:fld>
            <a:endParaRPr lang="en-US"/>
          </a:p>
        </p:txBody>
      </p:sp>
      <p:sp>
        <p:nvSpPr>
          <p:cNvPr id="9" name="Slide Number Placeholder 8"/>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10" name="Footer Placeholder 9"/>
          <p:cNvSpPr>
            <a:spLocks noGrp="1"/>
          </p:cNvSpPr>
          <p:nvPr>
            <p:ph type="ftr" sz="quarter" idx="16"/>
          </p:nvPr>
        </p:nvSpPr>
        <p:spPr/>
        <p:txBody>
          <a:bodyPr rtlCol="0"/>
          <a:lstStyle/>
          <a:p>
            <a:endParaRPr kumimoji="0"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ltLang="zh-CN"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ltLang="zh-CN"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E6F9B8CD-342D-4579-98EC-A8FD6B7370E1}" type="datetimeFigureOut">
              <a:rPr lang="en-US" smtClean="0"/>
              <a:pPr/>
              <a:t>5/16/2012</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kumimoji="0"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2BBB5E19-F10A-4C2F-BF6F-11C513378A2E}"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zh-CN" smtClean="0"/>
              <a:t>Click to edit Master title style</a:t>
            </a:r>
            <a:endParaRPr kumimoji="0" lang="en-US"/>
          </a:p>
        </p:txBody>
      </p:sp>
      <p:sp>
        <p:nvSpPr>
          <p:cNvPr id="5" name="Date Placeholder 4"/>
          <p:cNvSpPr>
            <a:spLocks noGrp="1"/>
          </p:cNvSpPr>
          <p:nvPr>
            <p:ph type="dt" sz="half" idx="10"/>
          </p:nvPr>
        </p:nvSpPr>
        <p:spPr/>
        <p:txBody>
          <a:bodyPr/>
          <a:lstStyle/>
          <a:p>
            <a:fld id="{E6F9B8CD-342D-4579-98EC-A8FD6B7370E1}" type="datetimeFigureOut">
              <a:rPr lang="en-US" smtClean="0"/>
              <a:pPr/>
              <a:t>5/16/2012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BBB5E19-F10A-4C2F-BF6F-11C513378A2E}" type="slidenum">
              <a:rPr kumimoji="0" lang="en-US" smtClean="0"/>
              <a:pPr/>
              <a:t>‹#›</a:t>
            </a:fld>
            <a:endParaRPr kumimoji="0"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ltLang="zh-CN" smtClean="0"/>
              <a:t>Click to edit Master title style</a:t>
            </a:r>
            <a:endParaRPr kumimoji="0" lang="en-US"/>
          </a:p>
        </p:txBody>
      </p:sp>
      <p:sp>
        <p:nvSpPr>
          <p:cNvPr id="7" name="Date Placeholder 6"/>
          <p:cNvSpPr>
            <a:spLocks noGrp="1"/>
          </p:cNvSpPr>
          <p:nvPr>
            <p:ph type="dt" sz="half" idx="10"/>
          </p:nvPr>
        </p:nvSpPr>
        <p:spPr/>
        <p:txBody>
          <a:bodyPr/>
          <a:lstStyle/>
          <a:p>
            <a:fld id="{E6F9B8CD-342D-4579-98EC-A8FD6B7370E1}" type="datetimeFigureOut">
              <a:rPr lang="en-US" smtClean="0"/>
              <a:pPr/>
              <a:t>5/16/2012</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BBB5E19-F10A-4C2F-BF6F-11C513378A2E}" type="slidenum">
              <a:rPr kumimoji="0" lang="en-US" smtClean="0"/>
              <a:pPr/>
              <a:t>‹#›</a:t>
            </a:fld>
            <a:endParaRPr kumimoji="0"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ltLang="zh-CN"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ltLang="zh-CN" smtClean="0"/>
              <a:t>Click to edit Master text styles</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zh-CN" smtClean="0"/>
              <a:t>Click to edit Master title style</a:t>
            </a:r>
            <a:endParaRPr kumimoji="0" lang="en-US"/>
          </a:p>
        </p:txBody>
      </p:sp>
      <p:sp>
        <p:nvSpPr>
          <p:cNvPr id="6" name="Date Placeholder 5"/>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5/16/2012</a:t>
            </a:fld>
            <a:endParaRPr lang="en-US"/>
          </a:p>
        </p:txBody>
      </p:sp>
      <p:sp>
        <p:nvSpPr>
          <p:cNvPr id="7" name="Slide Number Placeholder 6"/>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8" name="Footer Placeholder 7"/>
          <p:cNvSpPr>
            <a:spLocks noGrp="1"/>
          </p:cNvSpPr>
          <p:nvPr>
            <p:ph type="ftr" sz="quarter" idx="12"/>
          </p:nvPr>
        </p:nvSpPr>
        <p:spPr/>
        <p:txBody>
          <a:bodyPr rtlCol="0"/>
          <a:lstStyle/>
          <a:p>
            <a:endParaRPr kumimoji="0"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9B8CD-342D-4579-98EC-A8FD6B7370E1}" type="datetimeFigureOut">
              <a:rPr lang="en-US" smtClean="0"/>
              <a:pPr/>
              <a:t>5/16/2012</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ltLang="zh-CN"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ltLang="zh-CN"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21" name="Date Placeholder 20"/>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5/16/2012</a:t>
            </a:fld>
            <a:endParaRPr lang="en-US" dirty="0"/>
          </a:p>
        </p:txBody>
      </p:sp>
      <p:sp>
        <p:nvSpPr>
          <p:cNvPr id="22" name="Slide Number Placeholder 21"/>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23" name="Footer Placeholder 22"/>
          <p:cNvSpPr>
            <a:spLocks noGrp="1"/>
          </p:cNvSpPr>
          <p:nvPr>
            <p:ph type="ftr" sz="quarter" idx="16"/>
          </p:nvPr>
        </p:nvSpPr>
        <p:spPr/>
        <p:txBody>
          <a:bodyPr rtlCol="0"/>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ltLang="zh-CN"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ltLang="zh-CN"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ltLang="zh-CN"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5/16/2012</a:t>
            </a:fld>
            <a:endParaRPr lang="en-US"/>
          </a:p>
        </p:txBody>
      </p:sp>
      <p:sp>
        <p:nvSpPr>
          <p:cNvPr id="18" name="Slide Number Placeholder 17"/>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21" name="Footer Placeholder 20"/>
          <p:cNvSpPr>
            <a:spLocks noGrp="1"/>
          </p:cNvSpPr>
          <p:nvPr>
            <p:ph type="ftr" sz="quarter" idx="12"/>
          </p:nvPr>
        </p:nvSpPr>
        <p:spPr/>
        <p:txBody>
          <a:bodyPr rtlCol="0"/>
          <a:lstStyle/>
          <a:p>
            <a:endParaRPr kumimoji="0"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zh-CN"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4" name="Date Placeholder 3"/>
          <p:cNvSpPr>
            <a:spLocks noGrp="1"/>
          </p:cNvSpPr>
          <p:nvPr>
            <p:ph type="dt" sz="half" idx="10"/>
          </p:nvPr>
        </p:nvSpPr>
        <p:spPr/>
        <p:txBody>
          <a:bodyPr/>
          <a:lstStyle/>
          <a:p>
            <a:fld id="{E6F9B8CD-342D-4579-98EC-A8FD6B7370E1}"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ltLang="zh-CN"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4" name="Date Placeholder 3"/>
          <p:cNvSpPr>
            <a:spLocks noGrp="1"/>
          </p:cNvSpPr>
          <p:nvPr>
            <p:ph type="dt" sz="half" idx="10"/>
          </p:nvPr>
        </p:nvSpPr>
        <p:spPr/>
        <p:txBody>
          <a:bodyPr/>
          <a:lstStyle/>
          <a:p>
            <a:fld id="{E6F9B8CD-342D-4579-98EC-A8FD6B7370E1}"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6" Type="http://schemas.openxmlformats.org/officeDocument/2006/relationships/image" Target="../media/image5.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heme" Target="../theme/theme4.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6.jpe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6.jpe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9138" name="Picture 2"/>
          <p:cNvPicPr>
            <a:picLocks noChangeAspect="1" noChangeArrowheads="1"/>
          </p:cNvPicPr>
          <p:nvPr/>
        </p:nvPicPr>
        <p:blipFill>
          <a:blip r:embed="rId14" cstate="print"/>
          <a:srcRect/>
          <a:stretch>
            <a:fillRect/>
          </a:stretch>
        </p:blipFill>
        <p:spPr bwMode="auto">
          <a:xfrm>
            <a:off x="0" y="9525"/>
            <a:ext cx="9144000" cy="6848475"/>
          </a:xfrm>
          <a:prstGeom prst="rect">
            <a:avLst/>
          </a:prstGeom>
          <a:noFill/>
        </p:spPr>
      </p:pic>
      <p:sp>
        <p:nvSpPr>
          <p:cNvPr id="219139"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219140"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xStyles>
    <p:titleStyle>
      <a:lvl1pPr algn="ctr" rtl="0" fontAlgn="base">
        <a:spcBef>
          <a:spcPct val="0"/>
        </a:spcBef>
        <a:spcAft>
          <a:spcPct val="0"/>
        </a:spcAft>
        <a:defRPr sz="4000" b="1">
          <a:solidFill>
            <a:schemeClr val="tx2"/>
          </a:solidFill>
          <a:latin typeface="+mj-lt"/>
          <a:ea typeface="+mj-ea"/>
          <a:cs typeface="+mj-cs"/>
        </a:defRPr>
      </a:lvl1pPr>
      <a:lvl2pPr algn="ctr" rtl="0" fontAlgn="base">
        <a:spcBef>
          <a:spcPct val="0"/>
        </a:spcBef>
        <a:spcAft>
          <a:spcPct val="0"/>
        </a:spcAft>
        <a:defRPr sz="4000" b="1">
          <a:solidFill>
            <a:schemeClr val="tx2"/>
          </a:solidFill>
          <a:latin typeface="Arial" charset="0"/>
        </a:defRPr>
      </a:lvl2pPr>
      <a:lvl3pPr algn="ctr" rtl="0" fontAlgn="base">
        <a:spcBef>
          <a:spcPct val="0"/>
        </a:spcBef>
        <a:spcAft>
          <a:spcPct val="0"/>
        </a:spcAft>
        <a:defRPr sz="4000" b="1">
          <a:solidFill>
            <a:schemeClr val="tx2"/>
          </a:solidFill>
          <a:latin typeface="Arial" charset="0"/>
        </a:defRPr>
      </a:lvl3pPr>
      <a:lvl4pPr algn="ctr" rtl="0" fontAlgn="base">
        <a:spcBef>
          <a:spcPct val="0"/>
        </a:spcBef>
        <a:spcAft>
          <a:spcPct val="0"/>
        </a:spcAft>
        <a:defRPr sz="4000" b="1">
          <a:solidFill>
            <a:schemeClr val="tx2"/>
          </a:solidFill>
          <a:latin typeface="Arial" charset="0"/>
        </a:defRPr>
      </a:lvl4pPr>
      <a:lvl5pPr algn="ctr" rtl="0" fontAlgn="base">
        <a:spcBef>
          <a:spcPct val="0"/>
        </a:spcBef>
        <a:spcAft>
          <a:spcPct val="0"/>
        </a:spcAft>
        <a:defRPr sz="4000" b="1">
          <a:solidFill>
            <a:schemeClr val="tx2"/>
          </a:solidFill>
          <a:latin typeface="Arial" charset="0"/>
        </a:defRPr>
      </a:lvl5pPr>
      <a:lvl6pPr marL="457200" algn="ctr" rtl="0" fontAlgn="base">
        <a:spcBef>
          <a:spcPct val="0"/>
        </a:spcBef>
        <a:spcAft>
          <a:spcPct val="0"/>
        </a:spcAft>
        <a:defRPr sz="4000" b="1">
          <a:solidFill>
            <a:schemeClr val="tx2"/>
          </a:solidFill>
          <a:latin typeface="Arial" charset="0"/>
        </a:defRPr>
      </a:lvl6pPr>
      <a:lvl7pPr marL="914400" algn="ctr" rtl="0" fontAlgn="base">
        <a:spcBef>
          <a:spcPct val="0"/>
        </a:spcBef>
        <a:spcAft>
          <a:spcPct val="0"/>
        </a:spcAft>
        <a:defRPr sz="4000" b="1">
          <a:solidFill>
            <a:schemeClr val="tx2"/>
          </a:solidFill>
          <a:latin typeface="Arial" charset="0"/>
        </a:defRPr>
      </a:lvl7pPr>
      <a:lvl8pPr marL="1371600" algn="ctr" rtl="0" fontAlgn="base">
        <a:spcBef>
          <a:spcPct val="0"/>
        </a:spcBef>
        <a:spcAft>
          <a:spcPct val="0"/>
        </a:spcAft>
        <a:defRPr sz="4000" b="1">
          <a:solidFill>
            <a:schemeClr val="tx2"/>
          </a:solidFill>
          <a:latin typeface="Arial" charset="0"/>
        </a:defRPr>
      </a:lvl8pPr>
      <a:lvl9pPr marL="1828800" algn="ctr" rtl="0" fontAlgn="base">
        <a:spcBef>
          <a:spcPct val="0"/>
        </a:spcBef>
        <a:spcAft>
          <a:spcPct val="0"/>
        </a:spcAft>
        <a:defRPr sz="4000" b="1">
          <a:solidFill>
            <a:schemeClr val="tx2"/>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800">
          <a:solidFill>
            <a:schemeClr val="tx1"/>
          </a:solidFill>
          <a:latin typeface="+mn-lt"/>
        </a:defRPr>
      </a:lvl6pPr>
      <a:lvl7pPr marL="2971800" indent="-228600" algn="l" rtl="0" fontAlgn="base">
        <a:spcBef>
          <a:spcPct val="20000"/>
        </a:spcBef>
        <a:spcAft>
          <a:spcPct val="0"/>
        </a:spcAft>
        <a:buChar char="»"/>
        <a:defRPr sz="2800">
          <a:solidFill>
            <a:schemeClr val="tx1"/>
          </a:solidFill>
          <a:latin typeface="+mn-lt"/>
        </a:defRPr>
      </a:lvl7pPr>
      <a:lvl8pPr marL="3429000" indent="-228600" algn="l" rtl="0" fontAlgn="base">
        <a:spcBef>
          <a:spcPct val="20000"/>
        </a:spcBef>
        <a:spcAft>
          <a:spcPct val="0"/>
        </a:spcAft>
        <a:buChar char="»"/>
        <a:defRPr sz="2800">
          <a:solidFill>
            <a:schemeClr val="tx1"/>
          </a:solidFill>
          <a:latin typeface="+mn-lt"/>
        </a:defRPr>
      </a:lvl8pPr>
      <a:lvl9pPr marL="3886200" indent="-228600" algn="l" rtl="0" fontAlgn="base">
        <a:spcBef>
          <a:spcPct val="20000"/>
        </a:spcBef>
        <a:spcAft>
          <a:spcPct val="0"/>
        </a:spcAft>
        <a:buChar char="»"/>
        <a:defRPr sz="28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ltGray">
      <p:bgPr>
        <a:gradFill rotWithShape="0">
          <a:gsLst>
            <a:gs pos="0">
              <a:schemeClr val="bg1">
                <a:gamma/>
                <a:shade val="46275"/>
                <a:invGamma/>
              </a:schemeClr>
            </a:gs>
            <a:gs pos="100000">
              <a:schemeClr val="bg1"/>
            </a:gs>
          </a:gsLst>
          <a:lin ang="0" scaled="1"/>
        </a:gradFill>
        <a:effectLst/>
      </p:bgPr>
    </p:bg>
    <p:spTree>
      <p:nvGrpSpPr>
        <p:cNvPr id="1" name=""/>
        <p:cNvGrpSpPr/>
        <p:nvPr/>
      </p:nvGrpSpPr>
      <p:grpSpPr>
        <a:xfrm>
          <a:off x="0" y="0"/>
          <a:ext cx="0" cy="0"/>
          <a:chOff x="0" y="0"/>
          <a:chExt cx="0" cy="0"/>
        </a:xfrm>
      </p:grpSpPr>
      <p:sp>
        <p:nvSpPr>
          <p:cNvPr id="1041" name="Rectangle 17"/>
          <p:cNvSpPr>
            <a:spLocks noChangeArrowheads="1"/>
          </p:cNvSpPr>
          <p:nvPr/>
        </p:nvSpPr>
        <p:spPr bwMode="white">
          <a:xfrm>
            <a:off x="3733800" y="0"/>
            <a:ext cx="5410200" cy="6858000"/>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wrap="none" anchor="ctr"/>
          <a:lstStyle/>
          <a:p>
            <a:endParaRPr lang="zh-CN" altLang="en-US"/>
          </a:p>
        </p:txBody>
      </p:sp>
      <p:sp>
        <p:nvSpPr>
          <p:cNvPr id="1042" name="Oval 18"/>
          <p:cNvSpPr>
            <a:spLocks noChangeArrowheads="1"/>
          </p:cNvSpPr>
          <p:nvPr/>
        </p:nvSpPr>
        <p:spPr bwMode="white">
          <a:xfrm>
            <a:off x="292100" y="0"/>
            <a:ext cx="6858000" cy="687070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57150">
            <a:noFill/>
            <a:round/>
            <a:headEnd/>
            <a:tailEnd/>
          </a:ln>
          <a:effectLst/>
        </p:spPr>
        <p:txBody>
          <a:bodyPr wrap="none" anchor="ctr"/>
          <a:lstStyle/>
          <a:p>
            <a:endParaRPr lang="zh-CN" altLang="en-US"/>
          </a:p>
        </p:txBody>
      </p:sp>
      <p:sp>
        <p:nvSpPr>
          <p:cNvPr id="1027" name="Rectangle 3"/>
          <p:cNvSpPr>
            <a:spLocks noGrp="1" noChangeArrowheads="1"/>
          </p:cNvSpPr>
          <p:nvPr>
            <p:ph type="body" idx="1"/>
          </p:nvPr>
        </p:nvSpPr>
        <p:spPr bwMode="auto">
          <a:xfrm>
            <a:off x="457200" y="1076325"/>
            <a:ext cx="8229600" cy="524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457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宋体" charset="-122"/>
              </a:defRPr>
            </a:lvl1pPr>
          </a:lstStyle>
          <a:p>
            <a:fld id="{1D8BD707-D9CF-40AE-B4C6-C98DA3205C09}" type="datetimeFigureOut">
              <a:rPr lang="en-US" smtClean="0"/>
              <a:pPr/>
              <a:t>5/16/2012</a:t>
            </a:fld>
            <a:endParaRPr lang="en-US"/>
          </a:p>
        </p:txBody>
      </p:sp>
      <p:sp>
        <p:nvSpPr>
          <p:cNvPr id="1029" name="Rectangle 5"/>
          <p:cNvSpPr>
            <a:spLocks noGrp="1" noChangeArrowheads="1"/>
          </p:cNvSpPr>
          <p:nvPr>
            <p:ph type="ftr" sz="quarter" idx="3"/>
          </p:nvPr>
        </p:nvSpPr>
        <p:spPr bwMode="auto">
          <a:xfrm>
            <a:off x="3124200" y="64008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宋体" charset="-122"/>
              </a:defRPr>
            </a:lvl1pPr>
          </a:lstStyle>
          <a:p>
            <a:endParaRPr lang="en-US"/>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宋体" charset="-122"/>
              </a:defRPr>
            </a:lvl1pPr>
          </a:lstStyle>
          <a:p>
            <a:fld id="{B6F15528-21DE-4FAA-801E-634DDDAF4B2B}" type="slidenum">
              <a:rPr lang="en-US" smtClean="0"/>
              <a:pPr/>
              <a:t>‹#›</a:t>
            </a:fld>
            <a:endParaRPr lang="en-US"/>
          </a:p>
        </p:txBody>
      </p:sp>
      <p:sp>
        <p:nvSpPr>
          <p:cNvPr id="1039" name="Line 15"/>
          <p:cNvSpPr>
            <a:spLocks noChangeShapeType="1"/>
          </p:cNvSpPr>
          <p:nvPr/>
        </p:nvSpPr>
        <p:spPr bwMode="auto">
          <a:xfrm>
            <a:off x="0" y="911225"/>
            <a:ext cx="9144000" cy="0"/>
          </a:xfrm>
          <a:prstGeom prst="line">
            <a:avLst/>
          </a:prstGeom>
          <a:noFill/>
          <a:ln w="12700">
            <a:solidFill>
              <a:schemeClr val="tx1"/>
            </a:solidFill>
            <a:round/>
            <a:headEnd/>
            <a:tailEnd/>
          </a:ln>
          <a:effectLst/>
        </p:spPr>
        <p:txBody>
          <a:bodyPr wrap="none"/>
          <a:lstStyle/>
          <a:p>
            <a:endParaRPr lang="zh-CN" altLang="en-US"/>
          </a:p>
        </p:txBody>
      </p:sp>
      <p:sp>
        <p:nvSpPr>
          <p:cNvPr id="1044" name="Line 20"/>
          <p:cNvSpPr>
            <a:spLocks noChangeShapeType="1"/>
          </p:cNvSpPr>
          <p:nvPr/>
        </p:nvSpPr>
        <p:spPr bwMode="auto">
          <a:xfrm>
            <a:off x="0" y="6400800"/>
            <a:ext cx="9144000" cy="0"/>
          </a:xfrm>
          <a:prstGeom prst="line">
            <a:avLst/>
          </a:prstGeom>
          <a:noFill/>
          <a:ln w="12700">
            <a:solidFill>
              <a:schemeClr val="tx1"/>
            </a:solidFill>
            <a:round/>
            <a:headEnd/>
            <a:tailEnd/>
          </a:ln>
          <a:effectLst/>
        </p:spPr>
        <p:txBody>
          <a:bodyPr wrap="none"/>
          <a:lstStyle/>
          <a:p>
            <a:endParaRPr lang="zh-CN" altLang="en-US"/>
          </a:p>
        </p:txBody>
      </p:sp>
      <p:sp>
        <p:nvSpPr>
          <p:cNvPr id="1045" name="Oval 21" descr="32115"/>
          <p:cNvSpPr>
            <a:spLocks noChangeArrowheads="1"/>
          </p:cNvSpPr>
          <p:nvPr/>
        </p:nvSpPr>
        <p:spPr bwMode="gray">
          <a:xfrm>
            <a:off x="7524750" y="298450"/>
            <a:ext cx="1227138" cy="1225550"/>
          </a:xfrm>
          <a:prstGeom prst="ellipse">
            <a:avLst/>
          </a:prstGeom>
          <a:blipFill dpi="0" rotWithShape="0">
            <a:blip r:embed="rId14" cstate="print"/>
            <a:srcRect/>
            <a:stretch>
              <a:fillRect/>
            </a:stretch>
          </a:blipFill>
          <a:ln w="28575">
            <a:solidFill>
              <a:schemeClr val="tx1"/>
            </a:solidFill>
            <a:round/>
            <a:headEnd/>
            <a:tailEnd/>
          </a:ln>
          <a:effectLst/>
        </p:spPr>
        <p:txBody>
          <a:bodyPr wrap="none" anchor="ctr"/>
          <a:lstStyle/>
          <a:p>
            <a:endParaRPr lang="zh-CN" altLang="en-US"/>
          </a:p>
        </p:txBody>
      </p:sp>
      <p:sp>
        <p:nvSpPr>
          <p:cNvPr id="1026" name="Rectangle 2"/>
          <p:cNvSpPr>
            <a:spLocks noGrp="1" noChangeArrowheads="1"/>
          </p:cNvSpPr>
          <p:nvPr>
            <p:ph type="title"/>
          </p:nvPr>
        </p:nvSpPr>
        <p:spPr bwMode="black">
          <a:xfrm>
            <a:off x="304800" y="123825"/>
            <a:ext cx="71628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Tree>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39"/>
                                        </p:tgtEl>
                                        <p:attrNameLst>
                                          <p:attrName>style.visibility</p:attrName>
                                        </p:attrNameLst>
                                      </p:cBhvr>
                                      <p:to>
                                        <p:strVal val="visible"/>
                                      </p:to>
                                    </p:set>
                                    <p:anim calcmode="lin" valueType="num">
                                      <p:cBhvr additive="base">
                                        <p:cTn id="7" dur="500" fill="hold"/>
                                        <p:tgtEl>
                                          <p:spTgt spid="1039"/>
                                        </p:tgtEl>
                                        <p:attrNameLst>
                                          <p:attrName>ppt_x</p:attrName>
                                        </p:attrNameLst>
                                      </p:cBhvr>
                                      <p:tavLst>
                                        <p:tav tm="0">
                                          <p:val>
                                            <p:strVal val="0-#ppt_w/2"/>
                                          </p:val>
                                        </p:tav>
                                        <p:tav tm="100000">
                                          <p:val>
                                            <p:strVal val="#ppt_x"/>
                                          </p:val>
                                        </p:tav>
                                      </p:tavLst>
                                    </p:anim>
                                    <p:anim calcmode="lin" valueType="num">
                                      <p:cBhvr additive="base">
                                        <p:cTn id="8" dur="500" fill="hold"/>
                                        <p:tgtEl>
                                          <p:spTgt spid="103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044"/>
                                        </p:tgtEl>
                                        <p:attrNameLst>
                                          <p:attrName>style.visibility</p:attrName>
                                        </p:attrNameLst>
                                      </p:cBhvr>
                                      <p:to>
                                        <p:strVal val="visible"/>
                                      </p:to>
                                    </p:set>
                                    <p:anim calcmode="lin" valueType="num">
                                      <p:cBhvr additive="base">
                                        <p:cTn id="12" dur="500" fill="hold"/>
                                        <p:tgtEl>
                                          <p:spTgt spid="1044"/>
                                        </p:tgtEl>
                                        <p:attrNameLst>
                                          <p:attrName>ppt_x</p:attrName>
                                        </p:attrNameLst>
                                      </p:cBhvr>
                                      <p:tavLst>
                                        <p:tav tm="0">
                                          <p:val>
                                            <p:strVal val="1+#ppt_w/2"/>
                                          </p:val>
                                        </p:tav>
                                        <p:tav tm="100000">
                                          <p:val>
                                            <p:strVal val="#ppt_x"/>
                                          </p:val>
                                        </p:tav>
                                      </p:tavLst>
                                    </p:anim>
                                    <p:anim calcmode="lin" valueType="num">
                                      <p:cBhvr additive="base">
                                        <p:cTn id="13" dur="500" fill="hold"/>
                                        <p:tgtEl>
                                          <p:spTgt spid="104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045"/>
                                        </p:tgtEl>
                                        <p:attrNameLst>
                                          <p:attrName>style.visibility</p:attrName>
                                        </p:attrNameLst>
                                      </p:cBhvr>
                                      <p:to>
                                        <p:strVal val="visible"/>
                                      </p:to>
                                    </p:set>
                                    <p:anim calcmode="lin" valueType="num">
                                      <p:cBhvr>
                                        <p:cTn id="17" dur="500" fill="hold"/>
                                        <p:tgtEl>
                                          <p:spTgt spid="1045"/>
                                        </p:tgtEl>
                                        <p:attrNameLst>
                                          <p:attrName>ppt_w</p:attrName>
                                        </p:attrNameLst>
                                      </p:cBhvr>
                                      <p:tavLst>
                                        <p:tav tm="0">
                                          <p:val>
                                            <p:fltVal val="0"/>
                                          </p:val>
                                        </p:tav>
                                        <p:tav tm="100000">
                                          <p:val>
                                            <p:strVal val="#ppt_w"/>
                                          </p:val>
                                        </p:tav>
                                      </p:tavLst>
                                    </p:anim>
                                    <p:anim calcmode="lin" valueType="num">
                                      <p:cBhvr>
                                        <p:cTn id="18" dur="500" fill="hold"/>
                                        <p:tgtEl>
                                          <p:spTgt spid="10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9" grpId="0" animBg="1"/>
      <p:bldP spid="1044" grpId="0" animBg="1"/>
      <p:bldP spid="1045" grpId="0" animBg="1"/>
    </p:bldLst>
  </p:timing>
  <p:txStyles>
    <p:titleStyle>
      <a:lvl1pPr algn="r" rtl="0" eaLnBrk="1" fontAlgn="base" hangingPunct="1">
        <a:spcBef>
          <a:spcPct val="0"/>
        </a:spcBef>
        <a:spcAft>
          <a:spcPct val="0"/>
        </a:spcAft>
        <a:defRPr sz="3600">
          <a:solidFill>
            <a:schemeClr val="tx2"/>
          </a:solidFill>
          <a:latin typeface="+mj-lt"/>
          <a:ea typeface="+mj-ea"/>
          <a:cs typeface="+mj-cs"/>
        </a:defRPr>
      </a:lvl1pPr>
      <a:lvl2pPr algn="r" rtl="0" eaLnBrk="1" fontAlgn="base" hangingPunct="1">
        <a:spcBef>
          <a:spcPct val="0"/>
        </a:spcBef>
        <a:spcAft>
          <a:spcPct val="0"/>
        </a:spcAft>
        <a:defRPr sz="3600">
          <a:solidFill>
            <a:schemeClr val="tx2"/>
          </a:solidFill>
          <a:latin typeface="Arial" charset="0"/>
        </a:defRPr>
      </a:lvl2pPr>
      <a:lvl3pPr algn="r" rtl="0" eaLnBrk="1" fontAlgn="base" hangingPunct="1">
        <a:spcBef>
          <a:spcPct val="0"/>
        </a:spcBef>
        <a:spcAft>
          <a:spcPct val="0"/>
        </a:spcAft>
        <a:defRPr sz="3600">
          <a:solidFill>
            <a:schemeClr val="tx2"/>
          </a:solidFill>
          <a:latin typeface="Arial" charset="0"/>
        </a:defRPr>
      </a:lvl3pPr>
      <a:lvl4pPr algn="r" rtl="0" eaLnBrk="1" fontAlgn="base" hangingPunct="1">
        <a:spcBef>
          <a:spcPct val="0"/>
        </a:spcBef>
        <a:spcAft>
          <a:spcPct val="0"/>
        </a:spcAft>
        <a:defRPr sz="3600">
          <a:solidFill>
            <a:schemeClr val="tx2"/>
          </a:solidFill>
          <a:latin typeface="Arial" charset="0"/>
        </a:defRPr>
      </a:lvl4pPr>
      <a:lvl5pPr algn="r" rtl="0" eaLnBrk="1" fontAlgn="base" hangingPunct="1">
        <a:spcBef>
          <a:spcPct val="0"/>
        </a:spcBef>
        <a:spcAft>
          <a:spcPct val="0"/>
        </a:spcAft>
        <a:defRPr sz="3600">
          <a:solidFill>
            <a:schemeClr val="tx2"/>
          </a:solidFill>
          <a:latin typeface="Arial" charset="0"/>
        </a:defRPr>
      </a:lvl5pPr>
      <a:lvl6pPr marL="457200" algn="r" rtl="0" eaLnBrk="1" fontAlgn="base" hangingPunct="1">
        <a:spcBef>
          <a:spcPct val="0"/>
        </a:spcBef>
        <a:spcAft>
          <a:spcPct val="0"/>
        </a:spcAft>
        <a:defRPr sz="3600">
          <a:solidFill>
            <a:schemeClr val="tx2"/>
          </a:solidFill>
          <a:latin typeface="Arial" charset="0"/>
        </a:defRPr>
      </a:lvl6pPr>
      <a:lvl7pPr marL="914400" algn="r" rtl="0" eaLnBrk="1" fontAlgn="base" hangingPunct="1">
        <a:spcBef>
          <a:spcPct val="0"/>
        </a:spcBef>
        <a:spcAft>
          <a:spcPct val="0"/>
        </a:spcAft>
        <a:defRPr sz="3600">
          <a:solidFill>
            <a:schemeClr val="tx2"/>
          </a:solidFill>
          <a:latin typeface="Arial" charset="0"/>
        </a:defRPr>
      </a:lvl7pPr>
      <a:lvl8pPr marL="1371600" algn="r" rtl="0" eaLnBrk="1" fontAlgn="base" hangingPunct="1">
        <a:spcBef>
          <a:spcPct val="0"/>
        </a:spcBef>
        <a:spcAft>
          <a:spcPct val="0"/>
        </a:spcAft>
        <a:defRPr sz="3600">
          <a:solidFill>
            <a:schemeClr val="tx2"/>
          </a:solidFill>
          <a:latin typeface="Arial" charset="0"/>
        </a:defRPr>
      </a:lvl8pPr>
      <a:lvl9pPr marL="1828800" algn="r"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32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2"/>
          </a:solidFill>
          <a:latin typeface="+mn-lt"/>
        </a:defRPr>
      </a:lvl2pPr>
      <a:lvl3pPr marL="1143000" indent="-228600" algn="l" rtl="0" eaLnBrk="1" fontAlgn="base" hangingPunct="1">
        <a:spcBef>
          <a:spcPct val="20000"/>
        </a:spcBef>
        <a:spcAft>
          <a:spcPct val="0"/>
        </a:spcAft>
        <a:buClr>
          <a:schemeClr val="tx1"/>
        </a:buClr>
        <a:buChar char="•"/>
        <a:defRPr sz="2400">
          <a:solidFill>
            <a:schemeClr val="tx2"/>
          </a:solidFill>
          <a:latin typeface="+mn-lt"/>
        </a:defRPr>
      </a:lvl3pPr>
      <a:lvl4pPr marL="1600200" indent="-228600" algn="l" rtl="0" eaLnBrk="1" fontAlgn="base" hangingPunct="1">
        <a:spcBef>
          <a:spcPct val="20000"/>
        </a:spcBef>
        <a:spcAft>
          <a:spcPct val="0"/>
        </a:spcAft>
        <a:buChar char="–"/>
        <a:defRPr sz="2000">
          <a:solidFill>
            <a:schemeClr val="tx2"/>
          </a:solidFill>
          <a:latin typeface="+mn-lt"/>
        </a:defRPr>
      </a:lvl4pPr>
      <a:lvl5pPr marL="2057400" indent="-228600" algn="l" rtl="0" eaLnBrk="1" fontAlgn="base" hangingPunct="1">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2103" name="Picture 7" descr="Bez názvu2"/>
          <p:cNvPicPr>
            <a:picLocks noChangeAspect="1" noChangeArrowheads="1"/>
          </p:cNvPicPr>
          <p:nvPr userDrawn="1"/>
        </p:nvPicPr>
        <p:blipFill>
          <a:blip r:embed="rId16" cstate="print">
            <a:lum bright="80000" contrast="-90000"/>
            <a:grayscl/>
          </a:blip>
          <a:srcRect/>
          <a:stretch>
            <a:fillRect/>
          </a:stretch>
        </p:blipFill>
        <p:spPr bwMode="auto">
          <a:xfrm>
            <a:off x="0" y="0"/>
            <a:ext cx="9144000" cy="6858000"/>
          </a:xfrm>
          <a:prstGeom prst="rect">
            <a:avLst/>
          </a:prstGeom>
          <a:noFill/>
          <a:ln w="9525">
            <a:noFill/>
            <a:miter lim="800000"/>
            <a:headEnd/>
            <a:tailEnd/>
          </a:ln>
        </p:spPr>
      </p:pic>
      <p:sp>
        <p:nvSpPr>
          <p:cNvPr id="132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132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32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pPr>
            <a:endParaRPr lang="cs-CZ" smtClean="0">
              <a:solidFill>
                <a:srgbClr val="000000"/>
              </a:solidFill>
            </a:endParaRPr>
          </a:p>
        </p:txBody>
      </p:sp>
      <p:sp>
        <p:nvSpPr>
          <p:cNvPr id="132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pPr>
            <a:r>
              <a:rPr lang="cs-CZ" smtClean="0">
                <a:solidFill>
                  <a:srgbClr val="000000"/>
                </a:solidFill>
              </a:rPr>
              <a:t>Carmel J Caruana Medical Physics IHC Univ of Malta</a:t>
            </a:r>
          </a:p>
        </p:txBody>
      </p:sp>
      <p:sp>
        <p:nvSpPr>
          <p:cNvPr id="132104" name="Rectangle 8"/>
          <p:cNvSpPr>
            <a:spLocks noChangeArrowheads="1"/>
          </p:cNvSpPr>
          <p:nvPr userDrawn="1"/>
        </p:nvSpPr>
        <p:spPr bwMode="auto">
          <a:xfrm>
            <a:off x="0" y="6521450"/>
            <a:ext cx="6156325" cy="336550"/>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US" sz="1600" b="1" smtClean="0">
                <a:solidFill>
                  <a:srgbClr val="FFFFFF"/>
                </a:solidFill>
              </a:rPr>
              <a:t>Carmel J Caruana Medical Physics IHC Univ of Malta</a:t>
            </a:r>
          </a:p>
        </p:txBody>
      </p:sp>
      <p:sp>
        <p:nvSpPr>
          <p:cNvPr id="132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7DCF9515-461A-4DD5-BEEB-36E110B757AF}" type="slidenum">
              <a:rPr lang="cs-CZ" smtClean="0">
                <a:solidFill>
                  <a:srgbClr val="000000"/>
                </a:solidFill>
              </a:rPr>
              <a:pPr eaLnBrk="0" fontAlgn="base" hangingPunct="0">
                <a:spcBef>
                  <a:spcPct val="0"/>
                </a:spcBef>
                <a:spcAft>
                  <a:spcPct val="0"/>
                </a:spcAft>
              </a:pPr>
              <a:t>‹#›</a:t>
            </a:fld>
            <a:endParaRPr lang="cs-CZ"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4099" name="Rectangle 1027"/>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20836"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Times New Roman" pitchFamily="18" charset="0"/>
              </a:defRPr>
            </a:lvl1pPr>
          </a:lstStyle>
          <a:p>
            <a:pPr fontAlgn="base">
              <a:spcBef>
                <a:spcPct val="0"/>
              </a:spcBef>
              <a:spcAft>
                <a:spcPct val="0"/>
              </a:spcAft>
            </a:pPr>
            <a:endParaRPr lang="es-ES" smtClean="0">
              <a:solidFill>
                <a:srgbClr val="000000"/>
              </a:solidFill>
            </a:endParaRPr>
          </a:p>
        </p:txBody>
      </p:sp>
      <p:sp>
        <p:nvSpPr>
          <p:cNvPr id="12083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Times New Roman" pitchFamily="18" charset="0"/>
              </a:defRPr>
            </a:lvl1pPr>
          </a:lstStyle>
          <a:p>
            <a:pPr fontAlgn="base">
              <a:spcBef>
                <a:spcPct val="0"/>
              </a:spcBef>
              <a:spcAft>
                <a:spcPct val="0"/>
              </a:spcAft>
            </a:pPr>
            <a:endParaRPr lang="es-ES" smtClean="0">
              <a:solidFill>
                <a:srgbClr val="000000"/>
              </a:solidFill>
            </a:endParaRPr>
          </a:p>
        </p:txBody>
      </p:sp>
      <p:sp>
        <p:nvSpPr>
          <p:cNvPr id="120838"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Times New Roman" pitchFamily="18" charset="0"/>
              </a:defRPr>
            </a:lvl1pPr>
          </a:lstStyle>
          <a:p>
            <a:pPr fontAlgn="base">
              <a:spcBef>
                <a:spcPct val="0"/>
              </a:spcBef>
              <a:spcAft>
                <a:spcPct val="0"/>
              </a:spcAft>
            </a:pPr>
            <a:fld id="{37BD26FA-E455-4027-85F1-CC4D386A0D5A}" type="slidenum">
              <a:rPr lang="es-ES" smtClean="0">
                <a:solidFill>
                  <a:srgbClr val="000000"/>
                </a:solidFill>
              </a:rPr>
              <a:pPr fontAlgn="base">
                <a:spcBef>
                  <a:spcPct val="0"/>
                </a:spcBef>
                <a:spcAft>
                  <a:spcPct val="0"/>
                </a:spcAft>
              </a:pPr>
              <a:t>‹#›</a:t>
            </a:fld>
            <a:endParaRPr lang="es-ES" smtClean="0">
              <a:solidFill>
                <a:srgbClr val="000000"/>
              </a:solidFill>
            </a:endParaRPr>
          </a:p>
        </p:txBody>
      </p:sp>
      <p:pic>
        <p:nvPicPr>
          <p:cNvPr id="4103" name="Picture 1031" descr="C:\Documents and Settings\Oscar\Mis documentos\CCC\Estrategia\Imagen Corporativa\template02.jpg"/>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4099" name="Rectangle 1027"/>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20836"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Times New Roman" pitchFamily="18" charset="0"/>
              </a:defRPr>
            </a:lvl1pPr>
          </a:lstStyle>
          <a:p>
            <a:pPr fontAlgn="base">
              <a:spcBef>
                <a:spcPct val="0"/>
              </a:spcBef>
              <a:spcAft>
                <a:spcPct val="0"/>
              </a:spcAft>
            </a:pPr>
            <a:endParaRPr lang="es-ES" smtClean="0">
              <a:solidFill>
                <a:srgbClr val="000000"/>
              </a:solidFill>
            </a:endParaRPr>
          </a:p>
        </p:txBody>
      </p:sp>
      <p:sp>
        <p:nvSpPr>
          <p:cNvPr id="12083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Times New Roman" pitchFamily="18" charset="0"/>
              </a:defRPr>
            </a:lvl1pPr>
          </a:lstStyle>
          <a:p>
            <a:pPr fontAlgn="base">
              <a:spcBef>
                <a:spcPct val="0"/>
              </a:spcBef>
              <a:spcAft>
                <a:spcPct val="0"/>
              </a:spcAft>
            </a:pPr>
            <a:endParaRPr lang="es-ES" smtClean="0">
              <a:solidFill>
                <a:srgbClr val="000000"/>
              </a:solidFill>
            </a:endParaRPr>
          </a:p>
        </p:txBody>
      </p:sp>
      <p:sp>
        <p:nvSpPr>
          <p:cNvPr id="120838"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Times New Roman" pitchFamily="18" charset="0"/>
              </a:defRPr>
            </a:lvl1pPr>
          </a:lstStyle>
          <a:p>
            <a:pPr fontAlgn="base">
              <a:spcBef>
                <a:spcPct val="0"/>
              </a:spcBef>
              <a:spcAft>
                <a:spcPct val="0"/>
              </a:spcAft>
            </a:pPr>
            <a:fld id="{37BD26FA-E455-4027-85F1-CC4D386A0D5A}" type="slidenum">
              <a:rPr lang="es-ES" smtClean="0">
                <a:solidFill>
                  <a:srgbClr val="000000"/>
                </a:solidFill>
              </a:rPr>
              <a:pPr fontAlgn="base">
                <a:spcBef>
                  <a:spcPct val="0"/>
                </a:spcBef>
                <a:spcAft>
                  <a:spcPct val="0"/>
                </a:spcAft>
              </a:pPr>
              <a:t>‹#›</a:t>
            </a:fld>
            <a:endParaRPr lang="es-ES" smtClean="0">
              <a:solidFill>
                <a:srgbClr val="000000"/>
              </a:solidFill>
            </a:endParaRPr>
          </a:p>
        </p:txBody>
      </p:sp>
      <p:pic>
        <p:nvPicPr>
          <p:cNvPr id="4103" name="Picture 1031" descr="C:\Documents and Settings\Oscar\Mis documentos\CCC\Estrategia\Imagen Corporativa\template02.jpg"/>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ltLang="zh-CN"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ltLang="zh-CN" smtClean="0"/>
              <a:t>Click to edit Master text styles</a:t>
            </a:r>
          </a:p>
          <a:p>
            <a:pPr lvl="1" eaLnBrk="1" latinLnBrk="0" hangingPunct="1"/>
            <a:r>
              <a:rPr kumimoji="0" lang="en-US" altLang="zh-CN" smtClean="0"/>
              <a:t>Second level</a:t>
            </a:r>
          </a:p>
          <a:p>
            <a:pPr lvl="2" eaLnBrk="1" latinLnBrk="0" hangingPunct="1"/>
            <a:r>
              <a:rPr kumimoji="0" lang="en-US" altLang="zh-CN" smtClean="0"/>
              <a:t>Third level</a:t>
            </a:r>
          </a:p>
          <a:p>
            <a:pPr lvl="3" eaLnBrk="1" latinLnBrk="0" hangingPunct="1"/>
            <a:r>
              <a:rPr kumimoji="0" lang="en-US" altLang="zh-CN" smtClean="0"/>
              <a:t>Fourth level</a:t>
            </a:r>
          </a:p>
          <a:p>
            <a:pPr lvl="4" eaLnBrk="1" latinLnBrk="0" hangingPunct="1"/>
            <a:r>
              <a:rPr kumimoji="0" lang="en-US" altLang="zh-CN"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5/16/2012</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0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3.xml"/></Relationships>
</file>

<file path=ppt/slides/_rels/slide10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3.xml"/></Relationships>
</file>

<file path=ppt/slides/_rels/slide10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3.xml"/></Relationships>
</file>

<file path=ppt/slides/_rels/slide10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3.xml"/></Relationships>
</file>

<file path=ppt/slides/_rels/slide10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3.xml"/></Relationships>
</file>

<file path=ppt/slides/_rels/slide107.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3.xml"/></Relationships>
</file>

<file path=ppt/slides/_rels/slide108.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3.xml"/></Relationships>
</file>

<file path=ppt/slides/_rels/slide109.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6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10.xml.rels><?xml version="1.0" encoding="UTF-8" standalone="yes"?>
<Relationships xmlns="http://schemas.openxmlformats.org/package/2006/relationships"><Relationship Id="rId3" Type="http://schemas.openxmlformats.org/officeDocument/2006/relationships/hyperlink" Target="http://en.wikipedia.org/wiki/Medical_device" TargetMode="External"/><Relationship Id="rId2" Type="http://schemas.openxmlformats.org/officeDocument/2006/relationships/hyperlink" Target="http://en.wikipedia.org/wiki/Implant_(medicine)" TargetMode="External"/><Relationship Id="rId1" Type="http://schemas.openxmlformats.org/officeDocument/2006/relationships/slideLayout" Target="../slideLayouts/slideLayout2.xml"/><Relationship Id="rId4" Type="http://schemas.openxmlformats.org/officeDocument/2006/relationships/hyperlink" Target="http://en.wikipedia.org/wiki/VeriChip" TargetMode="Externa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hyperlink" Target="http://images.google.com.mt/imgres?imgurl=www.endolite.com/dr2.jpg&amp;imgrefurl=http://www.endolite.com/dr2.htm&amp;h=250&amp;w=352&amp;prev=/images?q=prosthetics&amp;start=20&amp;svnum=10&amp;hl=en&amp;lr=&amp;ie=UTF-8&amp;oe=UTF-8&amp;sa=N" TargetMode="External"/><Relationship Id="rId3" Type="http://schemas.openxmlformats.org/officeDocument/2006/relationships/image" Target="../media/image9.jpeg"/><Relationship Id="rId7" Type="http://schemas.openxmlformats.org/officeDocument/2006/relationships/image" Target="../media/image11.jpeg"/><Relationship Id="rId12"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39.xml"/><Relationship Id="rId6" Type="http://schemas.openxmlformats.org/officeDocument/2006/relationships/hyperlink" Target="http://www.georgesteinmetz.com/images/science/prosthetics.jpg" TargetMode="External"/><Relationship Id="rId11" Type="http://schemas.openxmlformats.org/officeDocument/2006/relationships/image" Target="../media/image13.jpeg"/><Relationship Id="rId5" Type="http://schemas.openxmlformats.org/officeDocument/2006/relationships/image" Target="../media/image10.jpeg"/><Relationship Id="rId10" Type="http://schemas.openxmlformats.org/officeDocument/2006/relationships/hyperlink" Target="http://www.morganimplants.com/images/multiple-posterior-graphic.jpg" TargetMode="External"/><Relationship Id="rId4" Type="http://schemas.openxmlformats.org/officeDocument/2006/relationships/hyperlink" Target="http://www.ascoindia.com/orthopaedic-implants-instruments/gifs/cortical-screw-4.5mm.jpg" TargetMode="External"/><Relationship Id="rId9" Type="http://schemas.openxmlformats.org/officeDocument/2006/relationships/image" Target="../media/image1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3.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45.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3.xml"/><Relationship Id="rId1" Type="http://schemas.openxmlformats.org/officeDocument/2006/relationships/vmlDrawing" Target="../drawings/vmlDrawing3.vml"/></Relationships>
</file>

<file path=ppt/slides/_rels/slide5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w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http://static.howstuffworks.com/gif/artificial-heart-abiocor-hand.jpg" TargetMode="External"/><Relationship Id="rId7"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49.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6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6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3.xml"/></Relationships>
</file>

<file path=ppt/slides/_rels/slide6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3.xml"/></Relationships>
</file>

<file path=ppt/slides/_rels/slide6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diagramLayout" Target="../diagrams/layout5.xml"/><Relationship Id="rId7" Type="http://schemas.openxmlformats.org/officeDocument/2006/relationships/image" Target="../media/image56.png"/><Relationship Id="rId2" Type="http://schemas.openxmlformats.org/officeDocument/2006/relationships/diagramData" Target="../diagrams/data5.xml"/><Relationship Id="rId1" Type="http://schemas.openxmlformats.org/officeDocument/2006/relationships/slideLayout" Target="../slideLayouts/slideLayout7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3.xml"/></Relationships>
</file>

<file path=ppt/slides/_rels/slide7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3.xml"/></Relationships>
</file>

<file path=ppt/slides/_rels/slide7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7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8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3.xml"/></Relationships>
</file>

<file path=ppt/slides/_rels/slide8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3.xml"/></Relationships>
</file>

<file path=ppt/slides/_rels/slide8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3.xml"/><Relationship Id="rId4" Type="http://schemas.openxmlformats.org/officeDocument/2006/relationships/image" Target="../media/image67.png"/></Relationships>
</file>

<file path=ppt/slides/_rels/slide8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3.xml"/></Relationships>
</file>

<file path=ppt/slides/_rels/slide8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3.xml"/></Relationships>
</file>

<file path=ppt/slides/_rels/slide8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3.xml"/></Relationships>
</file>

<file path=ppt/slides/_rels/slide8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3.xml"/></Relationships>
</file>

<file path=ppt/slides/_rels/slide8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3.xml"/></Relationships>
</file>

<file path=ppt/slides/_rels/slide8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9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3.xml"/></Relationships>
</file>

<file path=ppt/slides/_rels/slide9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3.xml"/></Relationships>
</file>

<file path=ppt/slides/_rels/slide9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3.xml"/></Relationships>
</file>

<file path=ppt/slides/_rels/slide9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3.xml"/><Relationship Id="rId4" Type="http://schemas.openxmlformats.org/officeDocument/2006/relationships/image" Target="../media/image83.png"/></Relationships>
</file>

<file path=ppt/slides/_rels/slide9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CN" dirty="0" smtClean="0"/>
              <a:t>Implantable Medical Devices </a:t>
            </a:r>
            <a:endParaRPr lang="zh-CN" altLang="en-US" dirty="0"/>
          </a:p>
        </p:txBody>
      </p:sp>
      <p:sp>
        <p:nvSpPr>
          <p:cNvPr id="3" name="Subtitle 2"/>
          <p:cNvSpPr>
            <a:spLocks noGrp="1"/>
          </p:cNvSpPr>
          <p:nvPr>
            <p:ph type="subTitle" idx="1"/>
          </p:nvPr>
        </p:nvSpPr>
        <p:spPr/>
        <p:txBody>
          <a:bodyPr/>
          <a:lstStyle/>
          <a:p>
            <a:r>
              <a:rPr lang="en-US" altLang="zh-CN" dirty="0" smtClean="0"/>
              <a:t>ECE, UA</a:t>
            </a:r>
            <a:endParaRPr lang="zh-CN" altLang="en-US" dirty="0"/>
          </a:p>
        </p:txBody>
      </p:sp>
      <p:pic>
        <p:nvPicPr>
          <p:cNvPr id="19458" name="Picture 2" descr="http://t2.gstatic.com/images?q=tbn:ANd9GcQe4f-AR2UZjDU6nhI43wkNEKWmvfKXZgOI50AaeUN9sRy6LWxe1A"/>
          <p:cNvPicPr>
            <a:picLocks noChangeAspect="1" noChangeArrowheads="1"/>
          </p:cNvPicPr>
          <p:nvPr/>
        </p:nvPicPr>
        <p:blipFill>
          <a:blip r:embed="rId2" cstate="print"/>
          <a:srcRect/>
          <a:stretch>
            <a:fillRect/>
          </a:stretch>
        </p:blipFill>
        <p:spPr bwMode="auto">
          <a:xfrm>
            <a:off x="0" y="1"/>
            <a:ext cx="1600200" cy="140017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cstate="print"/>
          <a:srcRect/>
          <a:stretch>
            <a:fillRect/>
          </a:stretch>
        </p:blipFill>
        <p:spPr bwMode="auto">
          <a:xfrm>
            <a:off x="0" y="-34184"/>
            <a:ext cx="9144000" cy="6934200"/>
          </a:xfrm>
          <a:prstGeom prst="rect">
            <a:avLst/>
          </a:prstGeom>
          <a:noFill/>
          <a:ln w="9525">
            <a:noFill/>
            <a:miter lim="800000"/>
            <a:headEnd/>
            <a:tailEnd/>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t>Implant  circuit design</a:t>
            </a:r>
            <a:endParaRPr lang="zh-CN" altLang="en-US" dirty="0"/>
          </a:p>
        </p:txBody>
      </p:sp>
      <p:sp>
        <p:nvSpPr>
          <p:cNvPr id="3" name="Content Placeholder 2"/>
          <p:cNvSpPr>
            <a:spLocks noGrp="1"/>
          </p:cNvSpPr>
          <p:nvPr>
            <p:ph sz="quarter" idx="1"/>
          </p:nvPr>
        </p:nvSpPr>
        <p:spPr/>
        <p:txBody>
          <a:bodyPr/>
          <a:lstStyle/>
          <a:p>
            <a:r>
              <a:rPr lang="en-US" altLang="zh-CN" dirty="0" smtClean="0"/>
              <a:t>In realistic shoulder</a:t>
            </a:r>
          </a:p>
          <a:p>
            <a:endParaRPr lang="en-US" altLang="zh-CN" dirty="0" smtClean="0"/>
          </a:p>
          <a:p>
            <a:endParaRPr lang="zh-CN" altLang="en-US" dirty="0"/>
          </a:p>
        </p:txBody>
      </p:sp>
      <p:pic>
        <p:nvPicPr>
          <p:cNvPr id="30722" name="Picture 2"/>
          <p:cNvPicPr>
            <a:picLocks noChangeAspect="1" noChangeArrowheads="1"/>
          </p:cNvPicPr>
          <p:nvPr/>
        </p:nvPicPr>
        <p:blipFill>
          <a:blip r:embed="rId2" cstate="print"/>
          <a:srcRect/>
          <a:stretch>
            <a:fillRect/>
          </a:stretch>
        </p:blipFill>
        <p:spPr bwMode="auto">
          <a:xfrm>
            <a:off x="1219200" y="2209800"/>
            <a:ext cx="6858000" cy="1885950"/>
          </a:xfrm>
          <a:prstGeom prst="rect">
            <a:avLst/>
          </a:prstGeom>
          <a:noFill/>
          <a:ln w="9525">
            <a:noFill/>
            <a:miter lim="800000"/>
            <a:headEnd/>
            <a:tailEnd/>
          </a:ln>
        </p:spPr>
      </p:pic>
      <p:pic>
        <p:nvPicPr>
          <p:cNvPr id="30723" name="Picture 3"/>
          <p:cNvPicPr>
            <a:picLocks noChangeAspect="1" noChangeArrowheads="1"/>
          </p:cNvPicPr>
          <p:nvPr/>
        </p:nvPicPr>
        <p:blipFill>
          <a:blip r:embed="rId3" cstate="print"/>
          <a:srcRect/>
          <a:stretch>
            <a:fillRect/>
          </a:stretch>
        </p:blipFill>
        <p:spPr bwMode="auto">
          <a:xfrm>
            <a:off x="3124200" y="4191000"/>
            <a:ext cx="3733800" cy="2143125"/>
          </a:xfrm>
          <a:prstGeom prst="rect">
            <a:avLst/>
          </a:prstGeom>
          <a:noFill/>
          <a:ln w="9525">
            <a:noFill/>
            <a:miter lim="800000"/>
            <a:headEnd/>
            <a:tailEnd/>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t>Implant  circuit design</a:t>
            </a:r>
            <a:endParaRPr lang="zh-CN" altLang="en-US" dirty="0"/>
          </a:p>
        </p:txBody>
      </p:sp>
      <p:sp>
        <p:nvSpPr>
          <p:cNvPr id="3" name="Content Placeholder 2"/>
          <p:cNvSpPr>
            <a:spLocks noGrp="1"/>
          </p:cNvSpPr>
          <p:nvPr>
            <p:ph sz="quarter" idx="1"/>
          </p:nvPr>
        </p:nvSpPr>
        <p:spPr/>
        <p:txBody>
          <a:bodyPr>
            <a:normAutofit fontScale="85000" lnSpcReduction="10000"/>
          </a:bodyPr>
          <a:lstStyle/>
          <a:p>
            <a:r>
              <a:rPr lang="en-US" altLang="zh-CN" b="1" dirty="0" smtClean="0"/>
              <a:t>Conclusion</a:t>
            </a:r>
          </a:p>
          <a:p>
            <a:endParaRPr lang="en-US" altLang="zh-CN" dirty="0" smtClean="0"/>
          </a:p>
          <a:p>
            <a:pPr>
              <a:buFont typeface="Wingdings" pitchFamily="2" charset="2"/>
              <a:buChar char="u"/>
            </a:pPr>
            <a:r>
              <a:rPr lang="en-US" altLang="zh-CN" dirty="0" smtClean="0"/>
              <a:t>Spiral and serpentine </a:t>
            </a:r>
            <a:r>
              <a:rPr lang="en-US" altLang="zh-CN" dirty="0" err="1" smtClean="0"/>
              <a:t>microstrip</a:t>
            </a:r>
            <a:r>
              <a:rPr lang="en-US" altLang="zh-CN" dirty="0" smtClean="0"/>
              <a:t> antennas that can be used or communication with medical devices have been analyzed.</a:t>
            </a:r>
          </a:p>
          <a:p>
            <a:pPr>
              <a:buFont typeface="Wingdings" pitchFamily="2" charset="2"/>
              <a:buChar char="u"/>
            </a:pPr>
            <a:endParaRPr lang="en-US" altLang="zh-CN" dirty="0" smtClean="0"/>
          </a:p>
          <a:p>
            <a:pPr>
              <a:buFont typeface="Wingdings" pitchFamily="2" charset="2"/>
              <a:buChar char="u"/>
            </a:pPr>
            <a:r>
              <a:rPr lang="en-US" altLang="zh-CN" dirty="0" smtClean="0"/>
              <a:t>The spiral design was the smaller of the two designs and both were significantly smaller</a:t>
            </a:r>
          </a:p>
          <a:p>
            <a:pPr>
              <a:buFont typeface="Wingdings" pitchFamily="2" charset="2"/>
              <a:buChar char="u"/>
            </a:pPr>
            <a:endParaRPr lang="en-US" altLang="zh-CN" dirty="0" smtClean="0"/>
          </a:p>
          <a:p>
            <a:pPr>
              <a:buFont typeface="Wingdings" pitchFamily="2" charset="2"/>
              <a:buChar char="u"/>
            </a:pPr>
            <a:r>
              <a:rPr lang="en-US" altLang="zh-CN" dirty="0" smtClean="0"/>
              <a:t>The best design can be found by first choosing the substrate and </a:t>
            </a:r>
            <a:r>
              <a:rPr lang="en-US" altLang="zh-CN" dirty="0" err="1" smtClean="0"/>
              <a:t>superstrate</a:t>
            </a:r>
            <a:r>
              <a:rPr lang="en-US" altLang="zh-CN" dirty="0" smtClean="0"/>
              <a:t> materials, then optimizing the length to provide approximately the size</a:t>
            </a:r>
          </a:p>
          <a:p>
            <a:pPr>
              <a:buFont typeface="Wingdings" pitchFamily="2" charset="2"/>
              <a:buChar char="u"/>
            </a:pPr>
            <a:endParaRPr lang="en-US" altLang="zh-CN" dirty="0" smtClean="0"/>
          </a:p>
          <a:p>
            <a:pPr>
              <a:buFont typeface="Wingdings" pitchFamily="2" charset="2"/>
              <a:buChar char="u"/>
            </a:pPr>
            <a:r>
              <a:rPr lang="en-US" altLang="zh-CN" dirty="0" smtClean="0"/>
              <a:t>Finally, the antenna should be tuned by varying the location of the feed point with the ground point fixed very near one end of the antenna.</a:t>
            </a:r>
            <a:endParaRPr lang="zh-CN" alt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t>Implant  circuit design</a:t>
            </a:r>
            <a:endParaRPr lang="zh-CN" altLang="en-US" dirty="0"/>
          </a:p>
        </p:txBody>
      </p:sp>
      <p:sp>
        <p:nvSpPr>
          <p:cNvPr id="3" name="Content Placeholder 2"/>
          <p:cNvSpPr>
            <a:spLocks noGrp="1"/>
          </p:cNvSpPr>
          <p:nvPr>
            <p:ph sz="quarter" idx="1"/>
          </p:nvPr>
        </p:nvSpPr>
        <p:spPr/>
        <p:txBody>
          <a:bodyPr/>
          <a:lstStyle/>
          <a:p>
            <a:endParaRPr lang="zh-CN" altLang="en-US" dirty="0"/>
          </a:p>
        </p:txBody>
      </p:sp>
      <p:pic>
        <p:nvPicPr>
          <p:cNvPr id="31746" name="Picture 2"/>
          <p:cNvPicPr>
            <a:picLocks noChangeAspect="1" noChangeArrowheads="1"/>
          </p:cNvPicPr>
          <p:nvPr/>
        </p:nvPicPr>
        <p:blipFill>
          <a:blip r:embed="rId2" cstate="print"/>
          <a:srcRect/>
          <a:stretch>
            <a:fillRect/>
          </a:stretch>
        </p:blipFill>
        <p:spPr bwMode="auto">
          <a:xfrm>
            <a:off x="228600" y="1600200"/>
            <a:ext cx="7696200" cy="4724400"/>
          </a:xfrm>
          <a:prstGeom prst="rect">
            <a:avLst/>
          </a:prstGeom>
          <a:noFill/>
          <a:ln w="9525">
            <a:noFill/>
            <a:miter lim="800000"/>
            <a:headEnd/>
            <a:tailEnd/>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t>Implant  circuit design</a:t>
            </a:r>
            <a:endParaRPr lang="zh-CN" altLang="en-US" dirty="0"/>
          </a:p>
        </p:txBody>
      </p:sp>
      <p:pic>
        <p:nvPicPr>
          <p:cNvPr id="32770" name="Picture 2"/>
          <p:cNvPicPr>
            <a:picLocks noGrp="1" noChangeAspect="1" noChangeArrowheads="1"/>
          </p:cNvPicPr>
          <p:nvPr>
            <p:ph sz="quarter" idx="1"/>
          </p:nvPr>
        </p:nvPicPr>
        <p:blipFill>
          <a:blip r:embed="rId2" cstate="print"/>
          <a:srcRect/>
          <a:stretch>
            <a:fillRect/>
          </a:stretch>
        </p:blipFill>
        <p:spPr bwMode="auto">
          <a:xfrm>
            <a:off x="457200" y="1898892"/>
            <a:ext cx="7467600" cy="4276241"/>
          </a:xfrm>
          <a:prstGeom prst="rect">
            <a:avLst/>
          </a:prstGeom>
          <a:noFill/>
          <a:ln w="9525">
            <a:noFill/>
            <a:miter lim="800000"/>
            <a:headEnd/>
            <a:tailEnd/>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t>Implant  circuit design</a:t>
            </a:r>
            <a:endParaRPr lang="zh-CN" altLang="en-US" dirty="0"/>
          </a:p>
        </p:txBody>
      </p:sp>
      <p:pic>
        <p:nvPicPr>
          <p:cNvPr id="33794" name="Picture 2"/>
          <p:cNvPicPr>
            <a:picLocks noGrp="1" noChangeAspect="1" noChangeArrowheads="1"/>
          </p:cNvPicPr>
          <p:nvPr>
            <p:ph sz="quarter" idx="1"/>
          </p:nvPr>
        </p:nvPicPr>
        <p:blipFill>
          <a:blip r:embed="rId2" cstate="print"/>
          <a:srcRect/>
          <a:stretch>
            <a:fillRect/>
          </a:stretch>
        </p:blipFill>
        <p:spPr bwMode="auto">
          <a:xfrm>
            <a:off x="1066800" y="1600200"/>
            <a:ext cx="5943600" cy="4873625"/>
          </a:xfrm>
          <a:prstGeom prst="rect">
            <a:avLst/>
          </a:prstGeom>
          <a:noFill/>
          <a:ln w="9525">
            <a:noFill/>
            <a:miter lim="800000"/>
            <a:headEnd/>
            <a:tailEnd/>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t>Implant  circuit design</a:t>
            </a:r>
            <a:endParaRPr lang="zh-CN" altLang="en-US" dirty="0"/>
          </a:p>
        </p:txBody>
      </p:sp>
      <p:pic>
        <p:nvPicPr>
          <p:cNvPr id="34819" name="Picture 3"/>
          <p:cNvPicPr>
            <a:picLocks noGrp="1" noChangeAspect="1" noChangeArrowheads="1"/>
          </p:cNvPicPr>
          <p:nvPr>
            <p:ph sz="quarter" idx="1"/>
          </p:nvPr>
        </p:nvPicPr>
        <p:blipFill>
          <a:blip r:embed="rId2" cstate="print"/>
          <a:srcRect/>
          <a:stretch>
            <a:fillRect/>
          </a:stretch>
        </p:blipFill>
        <p:spPr bwMode="auto">
          <a:xfrm>
            <a:off x="457200" y="1882370"/>
            <a:ext cx="7467600" cy="4309285"/>
          </a:xfrm>
          <a:prstGeom prst="rect">
            <a:avLst/>
          </a:prstGeom>
          <a:noFill/>
          <a:ln w="9525">
            <a:noFill/>
            <a:miter lim="800000"/>
            <a:headEnd/>
            <a:tailEnd/>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t>Implant  circuit design</a:t>
            </a:r>
            <a:endParaRPr lang="zh-CN" altLang="en-US" dirty="0"/>
          </a:p>
        </p:txBody>
      </p:sp>
      <p:pic>
        <p:nvPicPr>
          <p:cNvPr id="35842" name="Picture 2"/>
          <p:cNvPicPr>
            <a:picLocks noGrp="1" noChangeAspect="1" noChangeArrowheads="1"/>
          </p:cNvPicPr>
          <p:nvPr>
            <p:ph sz="quarter" idx="1"/>
          </p:nvPr>
        </p:nvPicPr>
        <p:blipFill>
          <a:blip r:embed="rId2" cstate="print"/>
          <a:srcRect/>
          <a:stretch>
            <a:fillRect/>
          </a:stretch>
        </p:blipFill>
        <p:spPr bwMode="auto">
          <a:xfrm>
            <a:off x="457200" y="2010763"/>
            <a:ext cx="7467600" cy="4052498"/>
          </a:xfrm>
          <a:prstGeom prst="rect">
            <a:avLst/>
          </a:prstGeom>
          <a:noFill/>
          <a:ln w="9525">
            <a:noFill/>
            <a:miter lim="800000"/>
            <a:headEnd/>
            <a:tailEnd/>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t>Implant  circuit design</a:t>
            </a:r>
            <a:endParaRPr lang="zh-CN" altLang="en-US" dirty="0"/>
          </a:p>
        </p:txBody>
      </p:sp>
      <p:pic>
        <p:nvPicPr>
          <p:cNvPr id="36866" name="Picture 2"/>
          <p:cNvPicPr>
            <a:picLocks noGrp="1" noChangeAspect="1" noChangeArrowheads="1"/>
          </p:cNvPicPr>
          <p:nvPr>
            <p:ph sz="quarter" idx="1"/>
          </p:nvPr>
        </p:nvPicPr>
        <p:blipFill>
          <a:blip r:embed="rId2" cstate="print"/>
          <a:srcRect/>
          <a:stretch>
            <a:fillRect/>
          </a:stretch>
        </p:blipFill>
        <p:spPr bwMode="auto">
          <a:xfrm>
            <a:off x="533400" y="1676400"/>
            <a:ext cx="7467600" cy="3905075"/>
          </a:xfrm>
          <a:prstGeom prst="rect">
            <a:avLst/>
          </a:prstGeom>
          <a:noFill/>
          <a:ln w="9525">
            <a:noFill/>
            <a:miter lim="800000"/>
            <a:headEnd/>
            <a:tailEnd/>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t>Implant  circuit design</a:t>
            </a:r>
            <a:endParaRPr lang="zh-CN" altLang="en-US" dirty="0"/>
          </a:p>
        </p:txBody>
      </p:sp>
      <p:pic>
        <p:nvPicPr>
          <p:cNvPr id="37890" name="Picture 2"/>
          <p:cNvPicPr>
            <a:picLocks noGrp="1" noChangeAspect="1" noChangeArrowheads="1"/>
          </p:cNvPicPr>
          <p:nvPr>
            <p:ph sz="quarter" idx="1"/>
          </p:nvPr>
        </p:nvPicPr>
        <p:blipFill>
          <a:blip r:embed="rId2" cstate="print"/>
          <a:srcRect/>
          <a:stretch>
            <a:fillRect/>
          </a:stretch>
        </p:blipFill>
        <p:spPr bwMode="auto">
          <a:xfrm>
            <a:off x="1544890" y="1600200"/>
            <a:ext cx="5292219" cy="4873625"/>
          </a:xfrm>
          <a:prstGeom prst="rect">
            <a:avLst/>
          </a:prstGeom>
          <a:noFill/>
          <a:ln w="9525">
            <a:noFill/>
            <a:miter lim="800000"/>
            <a:headEnd/>
            <a:tailEnd/>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t>Implant  circuit design</a:t>
            </a:r>
            <a:endParaRPr lang="zh-CN" altLang="en-US" dirty="0"/>
          </a:p>
        </p:txBody>
      </p:sp>
      <p:pic>
        <p:nvPicPr>
          <p:cNvPr id="38914" name="Picture 2"/>
          <p:cNvPicPr>
            <a:picLocks noGrp="1" noChangeAspect="1" noChangeArrowheads="1"/>
          </p:cNvPicPr>
          <p:nvPr>
            <p:ph sz="quarter" idx="1"/>
          </p:nvPr>
        </p:nvPicPr>
        <p:blipFill>
          <a:blip r:embed="rId2" cstate="print"/>
          <a:srcRect/>
          <a:stretch>
            <a:fillRect/>
          </a:stretch>
        </p:blipFill>
        <p:spPr bwMode="auto">
          <a:xfrm>
            <a:off x="457200" y="1724764"/>
            <a:ext cx="7467600" cy="4624497"/>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2"/>
          <p:cNvSpPr>
            <a:spLocks noChangeArrowheads="1"/>
          </p:cNvSpPr>
          <p:nvPr/>
        </p:nvSpPr>
        <p:spPr bwMode="auto">
          <a:xfrm>
            <a:off x="0" y="754063"/>
            <a:ext cx="9144000" cy="5303837"/>
          </a:xfrm>
          <a:prstGeom prst="rect">
            <a:avLst/>
          </a:prstGeom>
          <a:solidFill>
            <a:schemeClr val="bg1"/>
          </a:solidFill>
          <a:ln w="9525">
            <a:noFill/>
            <a:miter lim="800000"/>
            <a:headEnd/>
            <a:tailEnd/>
          </a:ln>
        </p:spPr>
        <p:txBody>
          <a:bodyPr wrap="none" anchor="ctr"/>
          <a:lstStyle/>
          <a:p>
            <a:pPr algn="ctr" fontAlgn="base">
              <a:spcBef>
                <a:spcPct val="50000"/>
              </a:spcBef>
              <a:spcAft>
                <a:spcPct val="0"/>
              </a:spcAft>
            </a:pPr>
            <a:endParaRPr lang="es-ES" sz="1600" b="1" smtClean="0">
              <a:solidFill>
                <a:srgbClr val="000000"/>
              </a:solidFill>
              <a:latin typeface="Arial" charset="0"/>
            </a:endParaRPr>
          </a:p>
        </p:txBody>
      </p:sp>
      <p:pic>
        <p:nvPicPr>
          <p:cNvPr id="11267" name="Picture 26" descr="C:\Documents and Settings\Oscar\Mis documentos\CCC\Estrategia\Imagen Corporativa\Presentacion\Figuras\hombre.jpg"/>
          <p:cNvPicPr>
            <a:picLocks noChangeAspect="1" noChangeArrowheads="1"/>
          </p:cNvPicPr>
          <p:nvPr/>
        </p:nvPicPr>
        <p:blipFill>
          <a:blip r:embed="rId3" cstate="print"/>
          <a:srcRect/>
          <a:stretch>
            <a:fillRect/>
          </a:stretch>
        </p:blipFill>
        <p:spPr bwMode="auto">
          <a:xfrm>
            <a:off x="2690813" y="1517650"/>
            <a:ext cx="3597275" cy="3597275"/>
          </a:xfrm>
          <a:prstGeom prst="rect">
            <a:avLst/>
          </a:prstGeom>
          <a:noFill/>
          <a:ln w="9525">
            <a:noFill/>
            <a:miter lim="800000"/>
            <a:headEnd/>
            <a:tailEnd/>
          </a:ln>
        </p:spPr>
      </p:pic>
      <p:sp>
        <p:nvSpPr>
          <p:cNvPr id="11268" name="Rectangle 2"/>
          <p:cNvSpPr>
            <a:spLocks noGrp="1" noChangeArrowheads="1"/>
          </p:cNvSpPr>
          <p:nvPr>
            <p:ph type="title"/>
          </p:nvPr>
        </p:nvSpPr>
        <p:spPr>
          <a:xfrm>
            <a:off x="0" y="609600"/>
            <a:ext cx="9144000" cy="1143000"/>
          </a:xfrm>
        </p:spPr>
        <p:txBody>
          <a:bodyPr/>
          <a:lstStyle/>
          <a:p>
            <a:pPr eaLnBrk="1" hangingPunct="1"/>
            <a:r>
              <a:rPr lang="en-US" smtClean="0">
                <a:latin typeface="Arial" charset="0"/>
              </a:rPr>
              <a:t>Implantable Medical System</a:t>
            </a:r>
            <a:endParaRPr lang="es-ES" smtClean="0">
              <a:latin typeface="Arial" charset="0"/>
            </a:endParaRPr>
          </a:p>
        </p:txBody>
      </p:sp>
      <p:sp>
        <p:nvSpPr>
          <p:cNvPr id="11269" name="Text Box 17"/>
          <p:cNvSpPr txBox="1">
            <a:spLocks noChangeArrowheads="1"/>
          </p:cNvSpPr>
          <p:nvPr/>
        </p:nvSpPr>
        <p:spPr bwMode="auto">
          <a:xfrm>
            <a:off x="3819525" y="2849563"/>
            <a:ext cx="1427163" cy="366712"/>
          </a:xfrm>
          <a:prstGeom prst="rect">
            <a:avLst/>
          </a:prstGeom>
          <a:noFill/>
          <a:ln w="9525">
            <a:noFill/>
            <a:miter lim="800000"/>
            <a:headEnd/>
            <a:tailEnd/>
          </a:ln>
        </p:spPr>
        <p:txBody>
          <a:bodyPr>
            <a:spAutoFit/>
          </a:bodyPr>
          <a:lstStyle/>
          <a:p>
            <a:pPr algn="ctr" fontAlgn="base">
              <a:spcBef>
                <a:spcPct val="50000"/>
              </a:spcBef>
              <a:spcAft>
                <a:spcPct val="0"/>
              </a:spcAft>
            </a:pPr>
            <a:r>
              <a:rPr lang="en-AU" b="1" smtClean="0">
                <a:solidFill>
                  <a:srgbClr val="000000"/>
                </a:solidFill>
                <a:latin typeface="Arial" charset="0"/>
              </a:rPr>
              <a:t>ID   </a:t>
            </a:r>
            <a:r>
              <a:rPr lang="en-AU" sz="1600" b="1" smtClean="0">
                <a:solidFill>
                  <a:srgbClr val="000000"/>
                </a:solidFill>
                <a:latin typeface="Arial" charset="0"/>
              </a:rPr>
              <a:t>Leads</a:t>
            </a:r>
          </a:p>
        </p:txBody>
      </p:sp>
      <p:pic>
        <p:nvPicPr>
          <p:cNvPr id="177179" name="Picture 27" descr="C:\Documents and Settings\Oscar\Mis documentos\CCC\Estrategia\Imagen Corporativa\Presentacion\Figuras\Programador.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11163" y="1785938"/>
            <a:ext cx="3716337" cy="2397125"/>
          </a:xfrm>
          <a:prstGeom prst="rect">
            <a:avLst/>
          </a:prstGeom>
          <a:noFill/>
          <a:ln w="9525">
            <a:noFill/>
            <a:miter lim="800000"/>
            <a:headEnd/>
            <a:tailEnd/>
          </a:ln>
        </p:spPr>
      </p:pic>
      <p:sp>
        <p:nvSpPr>
          <p:cNvPr id="177170" name="Text Box 18"/>
          <p:cNvSpPr txBox="1">
            <a:spLocks noChangeArrowheads="1"/>
          </p:cNvSpPr>
          <p:nvPr/>
        </p:nvSpPr>
        <p:spPr bwMode="auto">
          <a:xfrm>
            <a:off x="1757363" y="3336925"/>
            <a:ext cx="1493837" cy="581025"/>
          </a:xfrm>
          <a:prstGeom prst="rect">
            <a:avLst/>
          </a:prstGeom>
          <a:noFill/>
          <a:ln w="9525">
            <a:noFill/>
            <a:miter lim="800000"/>
            <a:headEnd/>
            <a:tailEnd/>
          </a:ln>
        </p:spPr>
        <p:txBody>
          <a:bodyPr>
            <a:spAutoFit/>
          </a:bodyPr>
          <a:lstStyle/>
          <a:p>
            <a:pPr algn="ctr" fontAlgn="base">
              <a:spcBef>
                <a:spcPct val="50000"/>
              </a:spcBef>
              <a:spcAft>
                <a:spcPct val="0"/>
              </a:spcAft>
            </a:pPr>
            <a:r>
              <a:rPr lang="en-AU" sz="1600" b="1" smtClean="0">
                <a:solidFill>
                  <a:srgbClr val="000000"/>
                </a:solidFill>
                <a:latin typeface="Arial" charset="0"/>
              </a:rPr>
              <a:t>Programmer System</a:t>
            </a:r>
          </a:p>
        </p:txBody>
      </p:sp>
      <p:pic>
        <p:nvPicPr>
          <p:cNvPr id="177157" name="Picture 5" descr="C:\Documents and Settings\Oscar\Mis documentos\CCC\Estrategia\Imagen Corporativa\Presentacion\Figuras\contro1.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264275" y="4460875"/>
            <a:ext cx="1804988" cy="1538288"/>
          </a:xfrm>
          <a:prstGeom prst="rect">
            <a:avLst/>
          </a:prstGeom>
          <a:noFill/>
          <a:ln w="9525">
            <a:noFill/>
            <a:miter lim="800000"/>
            <a:headEnd/>
            <a:tailEnd/>
          </a:ln>
        </p:spPr>
      </p:pic>
      <p:sp>
        <p:nvSpPr>
          <p:cNvPr id="177173" name="Text Box 21"/>
          <p:cNvSpPr txBox="1">
            <a:spLocks noChangeArrowheads="1"/>
          </p:cNvSpPr>
          <p:nvPr/>
        </p:nvSpPr>
        <p:spPr bwMode="auto">
          <a:xfrm>
            <a:off x="7515225" y="5062538"/>
            <a:ext cx="1493838" cy="336550"/>
          </a:xfrm>
          <a:prstGeom prst="rect">
            <a:avLst/>
          </a:prstGeom>
          <a:noFill/>
          <a:ln w="9525">
            <a:noFill/>
            <a:miter lim="800000"/>
            <a:headEnd/>
            <a:tailEnd/>
          </a:ln>
        </p:spPr>
        <p:txBody>
          <a:bodyPr>
            <a:spAutoFit/>
          </a:bodyPr>
          <a:lstStyle/>
          <a:p>
            <a:pPr algn="ctr" fontAlgn="base">
              <a:spcBef>
                <a:spcPct val="0"/>
              </a:spcBef>
              <a:spcAft>
                <a:spcPct val="0"/>
              </a:spcAft>
            </a:pPr>
            <a:r>
              <a:rPr lang="en-AU" sz="1600" b="1" smtClean="0">
                <a:solidFill>
                  <a:srgbClr val="000000"/>
                </a:solidFill>
                <a:latin typeface="Arial" charset="0"/>
              </a:rPr>
              <a:t>PSA</a:t>
            </a:r>
          </a:p>
        </p:txBody>
      </p:sp>
      <p:pic>
        <p:nvPicPr>
          <p:cNvPr id="177161" name="Picture 9" descr="C:\Documents and Settings\Oscar\Mis documentos\CCC\Estrategia\Imagen Corporativa\Presentacion\Figuras\paw.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283325" y="2362200"/>
            <a:ext cx="944563" cy="1171575"/>
          </a:xfrm>
          <a:prstGeom prst="rect">
            <a:avLst/>
          </a:prstGeom>
          <a:noFill/>
          <a:ln w="9525">
            <a:noFill/>
            <a:miter lim="800000"/>
            <a:headEnd/>
            <a:tailEnd/>
          </a:ln>
        </p:spPr>
      </p:pic>
      <p:sp>
        <p:nvSpPr>
          <p:cNvPr id="177172" name="Text Box 20"/>
          <p:cNvSpPr txBox="1">
            <a:spLocks noChangeArrowheads="1"/>
          </p:cNvSpPr>
          <p:nvPr/>
        </p:nvSpPr>
        <p:spPr bwMode="auto">
          <a:xfrm>
            <a:off x="7048500" y="2674938"/>
            <a:ext cx="1493838" cy="581025"/>
          </a:xfrm>
          <a:prstGeom prst="rect">
            <a:avLst/>
          </a:prstGeom>
          <a:noFill/>
          <a:ln w="9525">
            <a:noFill/>
            <a:miter lim="800000"/>
            <a:headEnd/>
            <a:tailEnd/>
          </a:ln>
        </p:spPr>
        <p:txBody>
          <a:bodyPr>
            <a:spAutoFit/>
          </a:bodyPr>
          <a:lstStyle/>
          <a:p>
            <a:pPr algn="ctr" fontAlgn="base">
              <a:spcBef>
                <a:spcPct val="0"/>
              </a:spcBef>
              <a:spcAft>
                <a:spcPct val="0"/>
              </a:spcAft>
            </a:pPr>
            <a:r>
              <a:rPr lang="en-AU" sz="1600" b="1" smtClean="0">
                <a:solidFill>
                  <a:srgbClr val="000000"/>
                </a:solidFill>
                <a:latin typeface="Arial" charset="0"/>
              </a:rPr>
              <a:t>Patient </a:t>
            </a:r>
          </a:p>
          <a:p>
            <a:pPr algn="ctr" fontAlgn="base">
              <a:spcBef>
                <a:spcPct val="0"/>
              </a:spcBef>
              <a:spcAft>
                <a:spcPct val="0"/>
              </a:spcAft>
            </a:pPr>
            <a:r>
              <a:rPr lang="en-AU" sz="1600" b="1" smtClean="0">
                <a:solidFill>
                  <a:srgbClr val="000000"/>
                </a:solidFill>
                <a:latin typeface="Arial" charset="0"/>
              </a:rPr>
              <a:t>wand</a:t>
            </a:r>
          </a:p>
        </p:txBody>
      </p:sp>
      <p:sp>
        <p:nvSpPr>
          <p:cNvPr id="177174" name="Text Box 22"/>
          <p:cNvSpPr txBox="1">
            <a:spLocks noChangeArrowheads="1"/>
          </p:cNvSpPr>
          <p:nvPr/>
        </p:nvSpPr>
        <p:spPr bwMode="auto">
          <a:xfrm>
            <a:off x="3903663" y="5853113"/>
            <a:ext cx="1493837" cy="581025"/>
          </a:xfrm>
          <a:prstGeom prst="rect">
            <a:avLst/>
          </a:prstGeom>
          <a:noFill/>
          <a:ln w="9525">
            <a:noFill/>
            <a:miter lim="800000"/>
            <a:headEnd/>
            <a:tailEnd/>
          </a:ln>
        </p:spPr>
        <p:txBody>
          <a:bodyPr>
            <a:spAutoFit/>
          </a:bodyPr>
          <a:lstStyle/>
          <a:p>
            <a:pPr algn="ctr" fontAlgn="base">
              <a:spcBef>
                <a:spcPct val="0"/>
              </a:spcBef>
              <a:spcAft>
                <a:spcPct val="0"/>
              </a:spcAft>
            </a:pPr>
            <a:r>
              <a:rPr lang="en-AU" sz="1600" b="1" smtClean="0">
                <a:solidFill>
                  <a:srgbClr val="000000"/>
                </a:solidFill>
                <a:latin typeface="Arial" charset="0"/>
              </a:rPr>
              <a:t>Battery </a:t>
            </a:r>
          </a:p>
          <a:p>
            <a:pPr algn="ctr" fontAlgn="base">
              <a:spcBef>
                <a:spcPct val="0"/>
              </a:spcBef>
              <a:spcAft>
                <a:spcPct val="0"/>
              </a:spcAft>
            </a:pPr>
            <a:r>
              <a:rPr lang="en-AU" sz="1600" b="1" smtClean="0">
                <a:solidFill>
                  <a:srgbClr val="000000"/>
                </a:solidFill>
                <a:latin typeface="Arial" charset="0"/>
              </a:rPr>
              <a:t>charger</a:t>
            </a:r>
          </a:p>
        </p:txBody>
      </p:sp>
      <p:pic>
        <p:nvPicPr>
          <p:cNvPr id="177155" name="Picture 3" descr="C:\Documents and Settings\Oscar\Mis documentos\CCC\Estrategia\Imagen Corporativa\Presentacion\Figuras\carga.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941638" y="4392613"/>
            <a:ext cx="2501900" cy="2098675"/>
          </a:xfrm>
          <a:prstGeom prst="rect">
            <a:avLst/>
          </a:prstGeom>
          <a:noFill/>
          <a:ln w="9525">
            <a:noFill/>
            <a:miter lim="800000"/>
            <a:headEnd/>
            <a:tailEnd/>
          </a:ln>
        </p:spPr>
      </p:pic>
      <p:pic>
        <p:nvPicPr>
          <p:cNvPr id="177160" name="Picture 8" descr="C:\Documents and Settings\Oscar\Mis documentos\CCC\Estrategia\Imagen Corporativa\Presentacion\Figuras\MEMO.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016000" y="4781550"/>
            <a:ext cx="1403350" cy="1144588"/>
          </a:xfrm>
          <a:prstGeom prst="rect">
            <a:avLst/>
          </a:prstGeom>
          <a:noFill/>
          <a:ln w="9525">
            <a:noFill/>
            <a:miter lim="800000"/>
            <a:headEnd/>
            <a:tailEnd/>
          </a:ln>
        </p:spPr>
      </p:pic>
      <p:sp>
        <p:nvSpPr>
          <p:cNvPr id="177171" name="Text Box 19"/>
          <p:cNvSpPr txBox="1">
            <a:spLocks noChangeArrowheads="1"/>
          </p:cNvSpPr>
          <p:nvPr/>
        </p:nvSpPr>
        <p:spPr bwMode="auto">
          <a:xfrm>
            <a:off x="0" y="4984750"/>
            <a:ext cx="1493838" cy="336550"/>
          </a:xfrm>
          <a:prstGeom prst="rect">
            <a:avLst/>
          </a:prstGeom>
          <a:noFill/>
          <a:ln w="9525">
            <a:noFill/>
            <a:miter lim="800000"/>
            <a:headEnd/>
            <a:tailEnd/>
          </a:ln>
        </p:spPr>
        <p:txBody>
          <a:bodyPr>
            <a:spAutoFit/>
          </a:bodyPr>
          <a:lstStyle/>
          <a:p>
            <a:pPr algn="ctr" fontAlgn="base">
              <a:spcBef>
                <a:spcPct val="50000"/>
              </a:spcBef>
              <a:spcAft>
                <a:spcPct val="0"/>
              </a:spcAft>
            </a:pPr>
            <a:r>
              <a:rPr lang="en-AU" sz="1600" b="1" smtClean="0">
                <a:solidFill>
                  <a:srgbClr val="000000"/>
                </a:solidFill>
                <a:latin typeface="Arial" charset="0"/>
              </a:rPr>
              <a:t>Logger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177179"/>
                                        </p:tgtEl>
                                        <p:attrNameLst>
                                          <p:attrName>style.visibility</p:attrName>
                                        </p:attrNameLst>
                                      </p:cBhvr>
                                      <p:to>
                                        <p:strVal val="visible"/>
                                      </p:to>
                                    </p:set>
                                    <p:anim calcmode="lin" valueType="num">
                                      <p:cBhvr>
                                        <p:cTn id="7" dur="500" fill="hold"/>
                                        <p:tgtEl>
                                          <p:spTgt spid="177179"/>
                                        </p:tgtEl>
                                        <p:attrNameLst>
                                          <p:attrName>ppt_w</p:attrName>
                                        </p:attrNameLst>
                                      </p:cBhvr>
                                      <p:tavLst>
                                        <p:tav tm="0">
                                          <p:val>
                                            <p:fltVal val="0"/>
                                          </p:val>
                                        </p:tav>
                                        <p:tav tm="100000">
                                          <p:val>
                                            <p:strVal val="#ppt_w"/>
                                          </p:val>
                                        </p:tav>
                                      </p:tavLst>
                                    </p:anim>
                                    <p:anim calcmode="lin" valueType="num">
                                      <p:cBhvr>
                                        <p:cTn id="8" dur="500" fill="hold"/>
                                        <p:tgtEl>
                                          <p:spTgt spid="177179"/>
                                        </p:tgtEl>
                                        <p:attrNameLst>
                                          <p:attrName>ppt_h</p:attrName>
                                        </p:attrNameLst>
                                      </p:cBhvr>
                                      <p:tavLst>
                                        <p:tav tm="0">
                                          <p:val>
                                            <p:fltVal val="0"/>
                                          </p:val>
                                        </p:tav>
                                        <p:tav tm="100000">
                                          <p:val>
                                            <p:strVal val="#ppt_h"/>
                                          </p:val>
                                        </p:tav>
                                      </p:tavLst>
                                    </p:anim>
                                    <p:anim calcmode="lin" valueType="num">
                                      <p:cBhvr>
                                        <p:cTn id="9" dur="500" fill="hold"/>
                                        <p:tgtEl>
                                          <p:spTgt spid="177179"/>
                                        </p:tgtEl>
                                        <p:attrNameLst>
                                          <p:attrName>ppt_x</p:attrName>
                                        </p:attrNameLst>
                                      </p:cBhvr>
                                      <p:tavLst>
                                        <p:tav tm="0">
                                          <p:val>
                                            <p:fltVal val="0.5"/>
                                          </p:val>
                                        </p:tav>
                                        <p:tav tm="100000">
                                          <p:val>
                                            <p:strVal val="#ppt_x"/>
                                          </p:val>
                                        </p:tav>
                                      </p:tavLst>
                                    </p:anim>
                                    <p:anim calcmode="lin" valueType="num">
                                      <p:cBhvr>
                                        <p:cTn id="10" dur="500" fill="hold"/>
                                        <p:tgtEl>
                                          <p:spTgt spid="177179"/>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childTnLst>
                                    <p:set>
                                      <p:cBhvr>
                                        <p:cTn id="12" dur="1" fill="hold">
                                          <p:stCondLst>
                                            <p:cond delay="0"/>
                                          </p:stCondLst>
                                        </p:cTn>
                                        <p:tgtEl>
                                          <p:spTgt spid="177170"/>
                                        </p:tgtEl>
                                        <p:attrNameLst>
                                          <p:attrName>style.visibility</p:attrName>
                                        </p:attrNameLst>
                                      </p:cBhvr>
                                      <p:to>
                                        <p:strVal val="visible"/>
                                      </p:to>
                                    </p:set>
                                    <p:anim calcmode="lin" valueType="num">
                                      <p:cBhvr>
                                        <p:cTn id="13" dur="500" fill="hold"/>
                                        <p:tgtEl>
                                          <p:spTgt spid="177170"/>
                                        </p:tgtEl>
                                        <p:attrNameLst>
                                          <p:attrName>ppt_w</p:attrName>
                                        </p:attrNameLst>
                                      </p:cBhvr>
                                      <p:tavLst>
                                        <p:tav tm="0">
                                          <p:val>
                                            <p:fltVal val="0"/>
                                          </p:val>
                                        </p:tav>
                                        <p:tav tm="100000">
                                          <p:val>
                                            <p:strVal val="#ppt_w"/>
                                          </p:val>
                                        </p:tav>
                                      </p:tavLst>
                                    </p:anim>
                                    <p:anim calcmode="lin" valueType="num">
                                      <p:cBhvr>
                                        <p:cTn id="14" dur="500" fill="hold"/>
                                        <p:tgtEl>
                                          <p:spTgt spid="177170"/>
                                        </p:tgtEl>
                                        <p:attrNameLst>
                                          <p:attrName>ppt_h</p:attrName>
                                        </p:attrNameLst>
                                      </p:cBhvr>
                                      <p:tavLst>
                                        <p:tav tm="0">
                                          <p:val>
                                            <p:fltVal val="0"/>
                                          </p:val>
                                        </p:tav>
                                        <p:tav tm="100000">
                                          <p:val>
                                            <p:strVal val="#ppt_h"/>
                                          </p:val>
                                        </p:tav>
                                      </p:tavLst>
                                    </p:anim>
                                    <p:anim calcmode="lin" valueType="num">
                                      <p:cBhvr>
                                        <p:cTn id="15" dur="500" fill="hold"/>
                                        <p:tgtEl>
                                          <p:spTgt spid="177170"/>
                                        </p:tgtEl>
                                        <p:attrNameLst>
                                          <p:attrName>ppt_x</p:attrName>
                                        </p:attrNameLst>
                                      </p:cBhvr>
                                      <p:tavLst>
                                        <p:tav tm="0">
                                          <p:val>
                                            <p:fltVal val="0.5"/>
                                          </p:val>
                                        </p:tav>
                                        <p:tav tm="100000">
                                          <p:val>
                                            <p:strVal val="#ppt_x"/>
                                          </p:val>
                                        </p:tav>
                                      </p:tavLst>
                                    </p:anim>
                                    <p:anim calcmode="lin" valueType="num">
                                      <p:cBhvr>
                                        <p:cTn id="16" dur="500" fill="hold"/>
                                        <p:tgtEl>
                                          <p:spTgt spid="177170"/>
                                        </p:tgtEl>
                                        <p:attrNameLst>
                                          <p:attrName>ppt_y</p:attrName>
                                        </p:attrNameLst>
                                      </p:cBhvr>
                                      <p:tavLst>
                                        <p:tav tm="0">
                                          <p:val>
                                            <p:fltVal val="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528" fill="hold" nodeType="clickEffect">
                                  <p:stCondLst>
                                    <p:cond delay="0"/>
                                  </p:stCondLst>
                                  <p:childTnLst>
                                    <p:set>
                                      <p:cBhvr>
                                        <p:cTn id="20" dur="1" fill="hold">
                                          <p:stCondLst>
                                            <p:cond delay="0"/>
                                          </p:stCondLst>
                                        </p:cTn>
                                        <p:tgtEl>
                                          <p:spTgt spid="177161"/>
                                        </p:tgtEl>
                                        <p:attrNameLst>
                                          <p:attrName>style.visibility</p:attrName>
                                        </p:attrNameLst>
                                      </p:cBhvr>
                                      <p:to>
                                        <p:strVal val="visible"/>
                                      </p:to>
                                    </p:set>
                                    <p:anim calcmode="lin" valueType="num">
                                      <p:cBhvr>
                                        <p:cTn id="21" dur="500" fill="hold"/>
                                        <p:tgtEl>
                                          <p:spTgt spid="177161"/>
                                        </p:tgtEl>
                                        <p:attrNameLst>
                                          <p:attrName>ppt_w</p:attrName>
                                        </p:attrNameLst>
                                      </p:cBhvr>
                                      <p:tavLst>
                                        <p:tav tm="0">
                                          <p:val>
                                            <p:fltVal val="0"/>
                                          </p:val>
                                        </p:tav>
                                        <p:tav tm="100000">
                                          <p:val>
                                            <p:strVal val="#ppt_w"/>
                                          </p:val>
                                        </p:tav>
                                      </p:tavLst>
                                    </p:anim>
                                    <p:anim calcmode="lin" valueType="num">
                                      <p:cBhvr>
                                        <p:cTn id="22" dur="500" fill="hold"/>
                                        <p:tgtEl>
                                          <p:spTgt spid="177161"/>
                                        </p:tgtEl>
                                        <p:attrNameLst>
                                          <p:attrName>ppt_h</p:attrName>
                                        </p:attrNameLst>
                                      </p:cBhvr>
                                      <p:tavLst>
                                        <p:tav tm="0">
                                          <p:val>
                                            <p:fltVal val="0"/>
                                          </p:val>
                                        </p:tav>
                                        <p:tav tm="100000">
                                          <p:val>
                                            <p:strVal val="#ppt_h"/>
                                          </p:val>
                                        </p:tav>
                                      </p:tavLst>
                                    </p:anim>
                                    <p:anim calcmode="lin" valueType="num">
                                      <p:cBhvr>
                                        <p:cTn id="23" dur="500" fill="hold"/>
                                        <p:tgtEl>
                                          <p:spTgt spid="177161"/>
                                        </p:tgtEl>
                                        <p:attrNameLst>
                                          <p:attrName>ppt_x</p:attrName>
                                        </p:attrNameLst>
                                      </p:cBhvr>
                                      <p:tavLst>
                                        <p:tav tm="0">
                                          <p:val>
                                            <p:fltVal val="0.5"/>
                                          </p:val>
                                        </p:tav>
                                        <p:tav tm="100000">
                                          <p:val>
                                            <p:strVal val="#ppt_x"/>
                                          </p:val>
                                        </p:tav>
                                      </p:tavLst>
                                    </p:anim>
                                    <p:anim calcmode="lin" valueType="num">
                                      <p:cBhvr>
                                        <p:cTn id="24" dur="500" fill="hold"/>
                                        <p:tgtEl>
                                          <p:spTgt spid="177161"/>
                                        </p:tgtEl>
                                        <p:attrNameLst>
                                          <p:attrName>ppt_y</p:attrName>
                                        </p:attrNameLst>
                                      </p:cBhvr>
                                      <p:tavLst>
                                        <p:tav tm="0">
                                          <p:val>
                                            <p:fltVal val="0.5"/>
                                          </p:val>
                                        </p:tav>
                                        <p:tav tm="100000">
                                          <p:val>
                                            <p:strVal val="#ppt_y"/>
                                          </p:val>
                                        </p:tav>
                                      </p:tavLst>
                                    </p:anim>
                                  </p:childTnLst>
                                </p:cTn>
                              </p:par>
                              <p:par>
                                <p:cTn id="25" presetID="23" presetClass="entr" presetSubtype="528" fill="hold" grpId="0" nodeType="withEffect">
                                  <p:stCondLst>
                                    <p:cond delay="0"/>
                                  </p:stCondLst>
                                  <p:childTnLst>
                                    <p:set>
                                      <p:cBhvr>
                                        <p:cTn id="26" dur="1" fill="hold">
                                          <p:stCondLst>
                                            <p:cond delay="0"/>
                                          </p:stCondLst>
                                        </p:cTn>
                                        <p:tgtEl>
                                          <p:spTgt spid="177172"/>
                                        </p:tgtEl>
                                        <p:attrNameLst>
                                          <p:attrName>style.visibility</p:attrName>
                                        </p:attrNameLst>
                                      </p:cBhvr>
                                      <p:to>
                                        <p:strVal val="visible"/>
                                      </p:to>
                                    </p:set>
                                    <p:anim calcmode="lin" valueType="num">
                                      <p:cBhvr>
                                        <p:cTn id="27" dur="500" fill="hold"/>
                                        <p:tgtEl>
                                          <p:spTgt spid="177172"/>
                                        </p:tgtEl>
                                        <p:attrNameLst>
                                          <p:attrName>ppt_w</p:attrName>
                                        </p:attrNameLst>
                                      </p:cBhvr>
                                      <p:tavLst>
                                        <p:tav tm="0">
                                          <p:val>
                                            <p:fltVal val="0"/>
                                          </p:val>
                                        </p:tav>
                                        <p:tav tm="100000">
                                          <p:val>
                                            <p:strVal val="#ppt_w"/>
                                          </p:val>
                                        </p:tav>
                                      </p:tavLst>
                                    </p:anim>
                                    <p:anim calcmode="lin" valueType="num">
                                      <p:cBhvr>
                                        <p:cTn id="28" dur="500" fill="hold"/>
                                        <p:tgtEl>
                                          <p:spTgt spid="177172"/>
                                        </p:tgtEl>
                                        <p:attrNameLst>
                                          <p:attrName>ppt_h</p:attrName>
                                        </p:attrNameLst>
                                      </p:cBhvr>
                                      <p:tavLst>
                                        <p:tav tm="0">
                                          <p:val>
                                            <p:fltVal val="0"/>
                                          </p:val>
                                        </p:tav>
                                        <p:tav tm="100000">
                                          <p:val>
                                            <p:strVal val="#ppt_h"/>
                                          </p:val>
                                        </p:tav>
                                      </p:tavLst>
                                    </p:anim>
                                    <p:anim calcmode="lin" valueType="num">
                                      <p:cBhvr>
                                        <p:cTn id="29" dur="500" fill="hold"/>
                                        <p:tgtEl>
                                          <p:spTgt spid="177172"/>
                                        </p:tgtEl>
                                        <p:attrNameLst>
                                          <p:attrName>ppt_x</p:attrName>
                                        </p:attrNameLst>
                                      </p:cBhvr>
                                      <p:tavLst>
                                        <p:tav tm="0">
                                          <p:val>
                                            <p:fltVal val="0.5"/>
                                          </p:val>
                                        </p:tav>
                                        <p:tav tm="100000">
                                          <p:val>
                                            <p:strVal val="#ppt_x"/>
                                          </p:val>
                                        </p:tav>
                                      </p:tavLst>
                                    </p:anim>
                                    <p:anim calcmode="lin" valueType="num">
                                      <p:cBhvr>
                                        <p:cTn id="30" dur="500" fill="hold"/>
                                        <p:tgtEl>
                                          <p:spTgt spid="177172"/>
                                        </p:tgtEl>
                                        <p:attrNameLst>
                                          <p:attrName>ppt_y</p:attrName>
                                        </p:attrNameLst>
                                      </p:cBhvr>
                                      <p:tavLst>
                                        <p:tav tm="0">
                                          <p:val>
                                            <p:fltVal val="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528" fill="hold" nodeType="clickEffect">
                                  <p:stCondLst>
                                    <p:cond delay="0"/>
                                  </p:stCondLst>
                                  <p:childTnLst>
                                    <p:set>
                                      <p:cBhvr>
                                        <p:cTn id="34" dur="1" fill="hold">
                                          <p:stCondLst>
                                            <p:cond delay="0"/>
                                          </p:stCondLst>
                                        </p:cTn>
                                        <p:tgtEl>
                                          <p:spTgt spid="177155"/>
                                        </p:tgtEl>
                                        <p:attrNameLst>
                                          <p:attrName>style.visibility</p:attrName>
                                        </p:attrNameLst>
                                      </p:cBhvr>
                                      <p:to>
                                        <p:strVal val="visible"/>
                                      </p:to>
                                    </p:set>
                                    <p:anim calcmode="lin" valueType="num">
                                      <p:cBhvr>
                                        <p:cTn id="35" dur="500" fill="hold"/>
                                        <p:tgtEl>
                                          <p:spTgt spid="177155"/>
                                        </p:tgtEl>
                                        <p:attrNameLst>
                                          <p:attrName>ppt_w</p:attrName>
                                        </p:attrNameLst>
                                      </p:cBhvr>
                                      <p:tavLst>
                                        <p:tav tm="0">
                                          <p:val>
                                            <p:fltVal val="0"/>
                                          </p:val>
                                        </p:tav>
                                        <p:tav tm="100000">
                                          <p:val>
                                            <p:strVal val="#ppt_w"/>
                                          </p:val>
                                        </p:tav>
                                      </p:tavLst>
                                    </p:anim>
                                    <p:anim calcmode="lin" valueType="num">
                                      <p:cBhvr>
                                        <p:cTn id="36" dur="500" fill="hold"/>
                                        <p:tgtEl>
                                          <p:spTgt spid="177155"/>
                                        </p:tgtEl>
                                        <p:attrNameLst>
                                          <p:attrName>ppt_h</p:attrName>
                                        </p:attrNameLst>
                                      </p:cBhvr>
                                      <p:tavLst>
                                        <p:tav tm="0">
                                          <p:val>
                                            <p:fltVal val="0"/>
                                          </p:val>
                                        </p:tav>
                                        <p:tav tm="100000">
                                          <p:val>
                                            <p:strVal val="#ppt_h"/>
                                          </p:val>
                                        </p:tav>
                                      </p:tavLst>
                                    </p:anim>
                                    <p:anim calcmode="lin" valueType="num">
                                      <p:cBhvr>
                                        <p:cTn id="37" dur="500" fill="hold"/>
                                        <p:tgtEl>
                                          <p:spTgt spid="177155"/>
                                        </p:tgtEl>
                                        <p:attrNameLst>
                                          <p:attrName>ppt_x</p:attrName>
                                        </p:attrNameLst>
                                      </p:cBhvr>
                                      <p:tavLst>
                                        <p:tav tm="0">
                                          <p:val>
                                            <p:fltVal val="0.5"/>
                                          </p:val>
                                        </p:tav>
                                        <p:tav tm="100000">
                                          <p:val>
                                            <p:strVal val="#ppt_x"/>
                                          </p:val>
                                        </p:tav>
                                      </p:tavLst>
                                    </p:anim>
                                    <p:anim calcmode="lin" valueType="num">
                                      <p:cBhvr>
                                        <p:cTn id="38" dur="500" fill="hold"/>
                                        <p:tgtEl>
                                          <p:spTgt spid="177155"/>
                                        </p:tgtEl>
                                        <p:attrNameLst>
                                          <p:attrName>ppt_y</p:attrName>
                                        </p:attrNameLst>
                                      </p:cBhvr>
                                      <p:tavLst>
                                        <p:tav tm="0">
                                          <p:val>
                                            <p:fltVal val="0.5"/>
                                          </p:val>
                                        </p:tav>
                                        <p:tav tm="100000">
                                          <p:val>
                                            <p:strVal val="#ppt_y"/>
                                          </p:val>
                                        </p:tav>
                                      </p:tavLst>
                                    </p:anim>
                                  </p:childTnLst>
                                </p:cTn>
                              </p:par>
                              <p:par>
                                <p:cTn id="39" presetID="23" presetClass="entr" presetSubtype="528" fill="hold" grpId="0" nodeType="withEffect">
                                  <p:stCondLst>
                                    <p:cond delay="0"/>
                                  </p:stCondLst>
                                  <p:childTnLst>
                                    <p:set>
                                      <p:cBhvr>
                                        <p:cTn id="40" dur="1" fill="hold">
                                          <p:stCondLst>
                                            <p:cond delay="0"/>
                                          </p:stCondLst>
                                        </p:cTn>
                                        <p:tgtEl>
                                          <p:spTgt spid="177174"/>
                                        </p:tgtEl>
                                        <p:attrNameLst>
                                          <p:attrName>style.visibility</p:attrName>
                                        </p:attrNameLst>
                                      </p:cBhvr>
                                      <p:to>
                                        <p:strVal val="visible"/>
                                      </p:to>
                                    </p:set>
                                    <p:anim calcmode="lin" valueType="num">
                                      <p:cBhvr>
                                        <p:cTn id="41" dur="500" fill="hold"/>
                                        <p:tgtEl>
                                          <p:spTgt spid="177174"/>
                                        </p:tgtEl>
                                        <p:attrNameLst>
                                          <p:attrName>ppt_w</p:attrName>
                                        </p:attrNameLst>
                                      </p:cBhvr>
                                      <p:tavLst>
                                        <p:tav tm="0">
                                          <p:val>
                                            <p:fltVal val="0"/>
                                          </p:val>
                                        </p:tav>
                                        <p:tav tm="100000">
                                          <p:val>
                                            <p:strVal val="#ppt_w"/>
                                          </p:val>
                                        </p:tav>
                                      </p:tavLst>
                                    </p:anim>
                                    <p:anim calcmode="lin" valueType="num">
                                      <p:cBhvr>
                                        <p:cTn id="42" dur="500" fill="hold"/>
                                        <p:tgtEl>
                                          <p:spTgt spid="177174"/>
                                        </p:tgtEl>
                                        <p:attrNameLst>
                                          <p:attrName>ppt_h</p:attrName>
                                        </p:attrNameLst>
                                      </p:cBhvr>
                                      <p:tavLst>
                                        <p:tav tm="0">
                                          <p:val>
                                            <p:fltVal val="0"/>
                                          </p:val>
                                        </p:tav>
                                        <p:tav tm="100000">
                                          <p:val>
                                            <p:strVal val="#ppt_h"/>
                                          </p:val>
                                        </p:tav>
                                      </p:tavLst>
                                    </p:anim>
                                    <p:anim calcmode="lin" valueType="num">
                                      <p:cBhvr>
                                        <p:cTn id="43" dur="500" fill="hold"/>
                                        <p:tgtEl>
                                          <p:spTgt spid="177174"/>
                                        </p:tgtEl>
                                        <p:attrNameLst>
                                          <p:attrName>ppt_x</p:attrName>
                                        </p:attrNameLst>
                                      </p:cBhvr>
                                      <p:tavLst>
                                        <p:tav tm="0">
                                          <p:val>
                                            <p:fltVal val="0.5"/>
                                          </p:val>
                                        </p:tav>
                                        <p:tav tm="100000">
                                          <p:val>
                                            <p:strVal val="#ppt_x"/>
                                          </p:val>
                                        </p:tav>
                                      </p:tavLst>
                                    </p:anim>
                                    <p:anim calcmode="lin" valueType="num">
                                      <p:cBhvr>
                                        <p:cTn id="44" dur="500" fill="hold"/>
                                        <p:tgtEl>
                                          <p:spTgt spid="177174"/>
                                        </p:tgtEl>
                                        <p:attrNameLst>
                                          <p:attrName>ppt_y</p:attrName>
                                        </p:attrNameLst>
                                      </p:cBhvr>
                                      <p:tavLst>
                                        <p:tav tm="0">
                                          <p:val>
                                            <p:fltVal val="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528" fill="hold" nodeType="clickEffect">
                                  <p:stCondLst>
                                    <p:cond delay="0"/>
                                  </p:stCondLst>
                                  <p:childTnLst>
                                    <p:set>
                                      <p:cBhvr>
                                        <p:cTn id="48" dur="1" fill="hold">
                                          <p:stCondLst>
                                            <p:cond delay="0"/>
                                          </p:stCondLst>
                                        </p:cTn>
                                        <p:tgtEl>
                                          <p:spTgt spid="177160"/>
                                        </p:tgtEl>
                                        <p:attrNameLst>
                                          <p:attrName>style.visibility</p:attrName>
                                        </p:attrNameLst>
                                      </p:cBhvr>
                                      <p:to>
                                        <p:strVal val="visible"/>
                                      </p:to>
                                    </p:set>
                                    <p:anim calcmode="lin" valueType="num">
                                      <p:cBhvr>
                                        <p:cTn id="49" dur="500" fill="hold"/>
                                        <p:tgtEl>
                                          <p:spTgt spid="177160"/>
                                        </p:tgtEl>
                                        <p:attrNameLst>
                                          <p:attrName>ppt_w</p:attrName>
                                        </p:attrNameLst>
                                      </p:cBhvr>
                                      <p:tavLst>
                                        <p:tav tm="0">
                                          <p:val>
                                            <p:fltVal val="0"/>
                                          </p:val>
                                        </p:tav>
                                        <p:tav tm="100000">
                                          <p:val>
                                            <p:strVal val="#ppt_w"/>
                                          </p:val>
                                        </p:tav>
                                      </p:tavLst>
                                    </p:anim>
                                    <p:anim calcmode="lin" valueType="num">
                                      <p:cBhvr>
                                        <p:cTn id="50" dur="500" fill="hold"/>
                                        <p:tgtEl>
                                          <p:spTgt spid="177160"/>
                                        </p:tgtEl>
                                        <p:attrNameLst>
                                          <p:attrName>ppt_h</p:attrName>
                                        </p:attrNameLst>
                                      </p:cBhvr>
                                      <p:tavLst>
                                        <p:tav tm="0">
                                          <p:val>
                                            <p:fltVal val="0"/>
                                          </p:val>
                                        </p:tav>
                                        <p:tav tm="100000">
                                          <p:val>
                                            <p:strVal val="#ppt_h"/>
                                          </p:val>
                                        </p:tav>
                                      </p:tavLst>
                                    </p:anim>
                                    <p:anim calcmode="lin" valueType="num">
                                      <p:cBhvr>
                                        <p:cTn id="51" dur="500" fill="hold"/>
                                        <p:tgtEl>
                                          <p:spTgt spid="177160"/>
                                        </p:tgtEl>
                                        <p:attrNameLst>
                                          <p:attrName>ppt_x</p:attrName>
                                        </p:attrNameLst>
                                      </p:cBhvr>
                                      <p:tavLst>
                                        <p:tav tm="0">
                                          <p:val>
                                            <p:fltVal val="0.5"/>
                                          </p:val>
                                        </p:tav>
                                        <p:tav tm="100000">
                                          <p:val>
                                            <p:strVal val="#ppt_x"/>
                                          </p:val>
                                        </p:tav>
                                      </p:tavLst>
                                    </p:anim>
                                    <p:anim calcmode="lin" valueType="num">
                                      <p:cBhvr>
                                        <p:cTn id="52" dur="500" fill="hold"/>
                                        <p:tgtEl>
                                          <p:spTgt spid="177160"/>
                                        </p:tgtEl>
                                        <p:attrNameLst>
                                          <p:attrName>ppt_y</p:attrName>
                                        </p:attrNameLst>
                                      </p:cBhvr>
                                      <p:tavLst>
                                        <p:tav tm="0">
                                          <p:val>
                                            <p:fltVal val="0.5"/>
                                          </p:val>
                                        </p:tav>
                                        <p:tav tm="100000">
                                          <p:val>
                                            <p:strVal val="#ppt_y"/>
                                          </p:val>
                                        </p:tav>
                                      </p:tavLst>
                                    </p:anim>
                                  </p:childTnLst>
                                </p:cTn>
                              </p:par>
                              <p:par>
                                <p:cTn id="53" presetID="23" presetClass="entr" presetSubtype="528" fill="hold" grpId="0" nodeType="withEffect">
                                  <p:stCondLst>
                                    <p:cond delay="0"/>
                                  </p:stCondLst>
                                  <p:childTnLst>
                                    <p:set>
                                      <p:cBhvr>
                                        <p:cTn id="54" dur="1" fill="hold">
                                          <p:stCondLst>
                                            <p:cond delay="0"/>
                                          </p:stCondLst>
                                        </p:cTn>
                                        <p:tgtEl>
                                          <p:spTgt spid="177171"/>
                                        </p:tgtEl>
                                        <p:attrNameLst>
                                          <p:attrName>style.visibility</p:attrName>
                                        </p:attrNameLst>
                                      </p:cBhvr>
                                      <p:to>
                                        <p:strVal val="visible"/>
                                      </p:to>
                                    </p:set>
                                    <p:anim calcmode="lin" valueType="num">
                                      <p:cBhvr>
                                        <p:cTn id="55" dur="500" fill="hold"/>
                                        <p:tgtEl>
                                          <p:spTgt spid="177171"/>
                                        </p:tgtEl>
                                        <p:attrNameLst>
                                          <p:attrName>ppt_w</p:attrName>
                                        </p:attrNameLst>
                                      </p:cBhvr>
                                      <p:tavLst>
                                        <p:tav tm="0">
                                          <p:val>
                                            <p:fltVal val="0"/>
                                          </p:val>
                                        </p:tav>
                                        <p:tav tm="100000">
                                          <p:val>
                                            <p:strVal val="#ppt_w"/>
                                          </p:val>
                                        </p:tav>
                                      </p:tavLst>
                                    </p:anim>
                                    <p:anim calcmode="lin" valueType="num">
                                      <p:cBhvr>
                                        <p:cTn id="56" dur="500" fill="hold"/>
                                        <p:tgtEl>
                                          <p:spTgt spid="177171"/>
                                        </p:tgtEl>
                                        <p:attrNameLst>
                                          <p:attrName>ppt_h</p:attrName>
                                        </p:attrNameLst>
                                      </p:cBhvr>
                                      <p:tavLst>
                                        <p:tav tm="0">
                                          <p:val>
                                            <p:fltVal val="0"/>
                                          </p:val>
                                        </p:tav>
                                        <p:tav tm="100000">
                                          <p:val>
                                            <p:strVal val="#ppt_h"/>
                                          </p:val>
                                        </p:tav>
                                      </p:tavLst>
                                    </p:anim>
                                    <p:anim calcmode="lin" valueType="num">
                                      <p:cBhvr>
                                        <p:cTn id="57" dur="500" fill="hold"/>
                                        <p:tgtEl>
                                          <p:spTgt spid="177171"/>
                                        </p:tgtEl>
                                        <p:attrNameLst>
                                          <p:attrName>ppt_x</p:attrName>
                                        </p:attrNameLst>
                                      </p:cBhvr>
                                      <p:tavLst>
                                        <p:tav tm="0">
                                          <p:val>
                                            <p:fltVal val="0.5"/>
                                          </p:val>
                                        </p:tav>
                                        <p:tav tm="100000">
                                          <p:val>
                                            <p:strVal val="#ppt_x"/>
                                          </p:val>
                                        </p:tav>
                                      </p:tavLst>
                                    </p:anim>
                                    <p:anim calcmode="lin" valueType="num">
                                      <p:cBhvr>
                                        <p:cTn id="58" dur="500" fill="hold"/>
                                        <p:tgtEl>
                                          <p:spTgt spid="177171"/>
                                        </p:tgtEl>
                                        <p:attrNameLst>
                                          <p:attrName>ppt_y</p:attrName>
                                        </p:attrNameLst>
                                      </p:cBhvr>
                                      <p:tavLst>
                                        <p:tav tm="0">
                                          <p:val>
                                            <p:fltVal val="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528" fill="hold" nodeType="clickEffect">
                                  <p:stCondLst>
                                    <p:cond delay="0"/>
                                  </p:stCondLst>
                                  <p:childTnLst>
                                    <p:set>
                                      <p:cBhvr>
                                        <p:cTn id="62" dur="1" fill="hold">
                                          <p:stCondLst>
                                            <p:cond delay="0"/>
                                          </p:stCondLst>
                                        </p:cTn>
                                        <p:tgtEl>
                                          <p:spTgt spid="177157"/>
                                        </p:tgtEl>
                                        <p:attrNameLst>
                                          <p:attrName>style.visibility</p:attrName>
                                        </p:attrNameLst>
                                      </p:cBhvr>
                                      <p:to>
                                        <p:strVal val="visible"/>
                                      </p:to>
                                    </p:set>
                                    <p:anim calcmode="lin" valueType="num">
                                      <p:cBhvr>
                                        <p:cTn id="63" dur="500" fill="hold"/>
                                        <p:tgtEl>
                                          <p:spTgt spid="177157"/>
                                        </p:tgtEl>
                                        <p:attrNameLst>
                                          <p:attrName>ppt_w</p:attrName>
                                        </p:attrNameLst>
                                      </p:cBhvr>
                                      <p:tavLst>
                                        <p:tav tm="0">
                                          <p:val>
                                            <p:fltVal val="0"/>
                                          </p:val>
                                        </p:tav>
                                        <p:tav tm="100000">
                                          <p:val>
                                            <p:strVal val="#ppt_w"/>
                                          </p:val>
                                        </p:tav>
                                      </p:tavLst>
                                    </p:anim>
                                    <p:anim calcmode="lin" valueType="num">
                                      <p:cBhvr>
                                        <p:cTn id="64" dur="500" fill="hold"/>
                                        <p:tgtEl>
                                          <p:spTgt spid="177157"/>
                                        </p:tgtEl>
                                        <p:attrNameLst>
                                          <p:attrName>ppt_h</p:attrName>
                                        </p:attrNameLst>
                                      </p:cBhvr>
                                      <p:tavLst>
                                        <p:tav tm="0">
                                          <p:val>
                                            <p:fltVal val="0"/>
                                          </p:val>
                                        </p:tav>
                                        <p:tav tm="100000">
                                          <p:val>
                                            <p:strVal val="#ppt_h"/>
                                          </p:val>
                                        </p:tav>
                                      </p:tavLst>
                                    </p:anim>
                                    <p:anim calcmode="lin" valueType="num">
                                      <p:cBhvr>
                                        <p:cTn id="65" dur="500" fill="hold"/>
                                        <p:tgtEl>
                                          <p:spTgt spid="177157"/>
                                        </p:tgtEl>
                                        <p:attrNameLst>
                                          <p:attrName>ppt_x</p:attrName>
                                        </p:attrNameLst>
                                      </p:cBhvr>
                                      <p:tavLst>
                                        <p:tav tm="0">
                                          <p:val>
                                            <p:fltVal val="0.5"/>
                                          </p:val>
                                        </p:tav>
                                        <p:tav tm="100000">
                                          <p:val>
                                            <p:strVal val="#ppt_x"/>
                                          </p:val>
                                        </p:tav>
                                      </p:tavLst>
                                    </p:anim>
                                    <p:anim calcmode="lin" valueType="num">
                                      <p:cBhvr>
                                        <p:cTn id="66" dur="500" fill="hold"/>
                                        <p:tgtEl>
                                          <p:spTgt spid="177157"/>
                                        </p:tgtEl>
                                        <p:attrNameLst>
                                          <p:attrName>ppt_y</p:attrName>
                                        </p:attrNameLst>
                                      </p:cBhvr>
                                      <p:tavLst>
                                        <p:tav tm="0">
                                          <p:val>
                                            <p:fltVal val="0.5"/>
                                          </p:val>
                                        </p:tav>
                                        <p:tav tm="100000">
                                          <p:val>
                                            <p:strVal val="#ppt_y"/>
                                          </p:val>
                                        </p:tav>
                                      </p:tavLst>
                                    </p:anim>
                                  </p:childTnLst>
                                </p:cTn>
                              </p:par>
                              <p:par>
                                <p:cTn id="67" presetID="23" presetClass="entr" presetSubtype="528" fill="hold" grpId="0" nodeType="withEffect">
                                  <p:stCondLst>
                                    <p:cond delay="0"/>
                                  </p:stCondLst>
                                  <p:childTnLst>
                                    <p:set>
                                      <p:cBhvr>
                                        <p:cTn id="68" dur="1" fill="hold">
                                          <p:stCondLst>
                                            <p:cond delay="0"/>
                                          </p:stCondLst>
                                        </p:cTn>
                                        <p:tgtEl>
                                          <p:spTgt spid="177173"/>
                                        </p:tgtEl>
                                        <p:attrNameLst>
                                          <p:attrName>style.visibility</p:attrName>
                                        </p:attrNameLst>
                                      </p:cBhvr>
                                      <p:to>
                                        <p:strVal val="visible"/>
                                      </p:to>
                                    </p:set>
                                    <p:anim calcmode="lin" valueType="num">
                                      <p:cBhvr>
                                        <p:cTn id="69" dur="500" fill="hold"/>
                                        <p:tgtEl>
                                          <p:spTgt spid="177173"/>
                                        </p:tgtEl>
                                        <p:attrNameLst>
                                          <p:attrName>ppt_w</p:attrName>
                                        </p:attrNameLst>
                                      </p:cBhvr>
                                      <p:tavLst>
                                        <p:tav tm="0">
                                          <p:val>
                                            <p:fltVal val="0"/>
                                          </p:val>
                                        </p:tav>
                                        <p:tav tm="100000">
                                          <p:val>
                                            <p:strVal val="#ppt_w"/>
                                          </p:val>
                                        </p:tav>
                                      </p:tavLst>
                                    </p:anim>
                                    <p:anim calcmode="lin" valueType="num">
                                      <p:cBhvr>
                                        <p:cTn id="70" dur="500" fill="hold"/>
                                        <p:tgtEl>
                                          <p:spTgt spid="177173"/>
                                        </p:tgtEl>
                                        <p:attrNameLst>
                                          <p:attrName>ppt_h</p:attrName>
                                        </p:attrNameLst>
                                      </p:cBhvr>
                                      <p:tavLst>
                                        <p:tav tm="0">
                                          <p:val>
                                            <p:fltVal val="0"/>
                                          </p:val>
                                        </p:tav>
                                        <p:tav tm="100000">
                                          <p:val>
                                            <p:strVal val="#ppt_h"/>
                                          </p:val>
                                        </p:tav>
                                      </p:tavLst>
                                    </p:anim>
                                    <p:anim calcmode="lin" valueType="num">
                                      <p:cBhvr>
                                        <p:cTn id="71" dur="500" fill="hold"/>
                                        <p:tgtEl>
                                          <p:spTgt spid="177173"/>
                                        </p:tgtEl>
                                        <p:attrNameLst>
                                          <p:attrName>ppt_x</p:attrName>
                                        </p:attrNameLst>
                                      </p:cBhvr>
                                      <p:tavLst>
                                        <p:tav tm="0">
                                          <p:val>
                                            <p:fltVal val="0.5"/>
                                          </p:val>
                                        </p:tav>
                                        <p:tav tm="100000">
                                          <p:val>
                                            <p:strVal val="#ppt_x"/>
                                          </p:val>
                                        </p:tav>
                                      </p:tavLst>
                                    </p:anim>
                                    <p:anim calcmode="lin" valueType="num">
                                      <p:cBhvr>
                                        <p:cTn id="72" dur="500" fill="hold"/>
                                        <p:tgtEl>
                                          <p:spTgt spid="17717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70" grpId="0" autoUpdateAnimBg="0"/>
      <p:bldP spid="177173" grpId="0" autoUpdateAnimBg="0"/>
      <p:bldP spid="177172" grpId="0" autoUpdateAnimBg="0"/>
      <p:bldP spid="177174" grpId="0" autoUpdateAnimBg="0"/>
      <p:bldP spid="177171" grpId="0"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zh-CN" dirty="0" smtClean="0"/>
              <a:t>References</a:t>
            </a:r>
            <a:endParaRPr lang="zh-CN" altLang="en-US" dirty="0"/>
          </a:p>
        </p:txBody>
      </p:sp>
      <p:sp>
        <p:nvSpPr>
          <p:cNvPr id="3" name="Content Placeholder 2"/>
          <p:cNvSpPr>
            <a:spLocks noGrp="1"/>
          </p:cNvSpPr>
          <p:nvPr>
            <p:ph idx="1"/>
          </p:nvPr>
        </p:nvSpPr>
        <p:spPr/>
        <p:txBody>
          <a:bodyPr>
            <a:normAutofit/>
          </a:bodyPr>
          <a:lstStyle/>
          <a:p>
            <a:pPr marL="0" indent="0">
              <a:buFontTx/>
              <a:buNone/>
            </a:pPr>
            <a:r>
              <a:rPr lang="en-US" altLang="zh-CN" dirty="0" smtClean="0"/>
              <a:t>[1]</a:t>
            </a:r>
            <a:r>
              <a:rPr lang="en-US" altLang="zh-CN" dirty="0" smtClean="0">
                <a:ea typeface="宋体" charset="-122"/>
              </a:rPr>
              <a:t> Roland </a:t>
            </a:r>
            <a:r>
              <a:rPr lang="en-US" altLang="zh-CN" dirty="0" err="1" smtClean="0">
                <a:ea typeface="宋体" charset="-122"/>
              </a:rPr>
              <a:t>Gubisch</a:t>
            </a:r>
            <a:r>
              <a:rPr lang="en-US" altLang="zh-CN" dirty="0" smtClean="0">
                <a:ea typeface="宋体" charset="-122"/>
              </a:rPr>
              <a:t>, </a:t>
            </a:r>
            <a:r>
              <a:rPr lang="en-US" altLang="zh-CN" dirty="0" err="1" smtClean="0">
                <a:ea typeface="宋体" charset="-122"/>
              </a:rPr>
              <a:t>Intertek</a:t>
            </a:r>
            <a:r>
              <a:rPr lang="en-US" altLang="zh-CN" dirty="0" smtClean="0">
                <a:ea typeface="宋体" charset="-122"/>
              </a:rPr>
              <a:t> ETL SEMKO,</a:t>
            </a:r>
          </a:p>
          <a:p>
            <a:pPr>
              <a:buNone/>
            </a:pPr>
            <a:r>
              <a:rPr lang="en-US" altLang="zh-CN" dirty="0" smtClean="0">
                <a:ea typeface="宋体" charset="-122"/>
              </a:rPr>
              <a:t>    EMC for active implantable medical devices</a:t>
            </a:r>
          </a:p>
          <a:p>
            <a:pPr>
              <a:buNone/>
            </a:pPr>
            <a:r>
              <a:rPr lang="en-US" altLang="zh-CN" dirty="0" smtClean="0">
                <a:ea typeface="宋体" charset="-122"/>
              </a:rPr>
              <a:t>[2]</a:t>
            </a:r>
            <a:r>
              <a:rPr lang="en-US" altLang="zh-CN" dirty="0" smtClean="0">
                <a:ea typeface="宋体" charset="-122"/>
                <a:hlinkClick r:id="rId2"/>
              </a:rPr>
              <a:t>http://en.wikipedia.org/wiki/Implant_(medicine)</a:t>
            </a:r>
            <a:endParaRPr lang="en-US" altLang="zh-CN" dirty="0" smtClean="0">
              <a:ea typeface="宋体" charset="-122"/>
            </a:endParaRPr>
          </a:p>
          <a:p>
            <a:pPr>
              <a:buNone/>
            </a:pPr>
            <a:r>
              <a:rPr lang="en-US" altLang="zh-CN" dirty="0" smtClean="0">
                <a:ea typeface="宋体" charset="-122"/>
              </a:rPr>
              <a:t>[3] </a:t>
            </a:r>
            <a:r>
              <a:rPr lang="en-US" altLang="zh-CN" dirty="0" smtClean="0">
                <a:ea typeface="宋体" charset="-122"/>
                <a:hlinkClick r:id="rId3"/>
              </a:rPr>
              <a:t>http://en.wikipedia.org/wiki/Medical_device</a:t>
            </a:r>
            <a:endParaRPr lang="en-US" altLang="zh-CN" dirty="0" smtClean="0">
              <a:ea typeface="宋体" charset="-122"/>
            </a:endParaRPr>
          </a:p>
          <a:p>
            <a:pPr>
              <a:buNone/>
            </a:pPr>
            <a:r>
              <a:rPr lang="en-US" altLang="zh-CN" dirty="0" smtClean="0">
                <a:ea typeface="宋体" charset="-122"/>
              </a:rPr>
              <a:t>[4] </a:t>
            </a:r>
            <a:r>
              <a:rPr lang="en-US" altLang="zh-CN" dirty="0" smtClean="0">
                <a:ea typeface="宋体" charset="-122"/>
                <a:hlinkClick r:id="rId4"/>
              </a:rPr>
              <a:t>http://en.wikipedia.org/wiki/VeriChip</a:t>
            </a:r>
            <a:endParaRPr lang="en-US" altLang="zh-CN" dirty="0" smtClean="0">
              <a:ea typeface="宋体" charset="-122"/>
            </a:endParaRPr>
          </a:p>
          <a:p>
            <a:pPr>
              <a:buNone/>
            </a:pPr>
            <a:r>
              <a:rPr lang="en-US" altLang="zh-CN" dirty="0" smtClean="0">
                <a:ea typeface="宋体" charset="-122"/>
              </a:rPr>
              <a:t>[5]</a:t>
            </a:r>
            <a:r>
              <a:rPr lang="en-US" altLang="zh-CN" dirty="0" smtClean="0"/>
              <a:t> “American  Innovation  Forum” , </a:t>
            </a:r>
            <a:r>
              <a:rPr lang="es-ES" altLang="zh-CN" dirty="0" err="1" smtClean="0"/>
              <a:t>March</a:t>
            </a:r>
            <a:r>
              <a:rPr lang="es-ES" altLang="zh-CN" dirty="0" smtClean="0"/>
              <a:t> 31</a:t>
            </a:r>
            <a:r>
              <a:rPr lang="es-ES" altLang="zh-CN" baseline="30000" dirty="0" smtClean="0"/>
              <a:t>st, </a:t>
            </a:r>
            <a:r>
              <a:rPr lang="es-ES" altLang="zh-CN" dirty="0" smtClean="0"/>
              <a:t>2008</a:t>
            </a:r>
          </a:p>
          <a:p>
            <a:pPr>
              <a:buNone/>
            </a:pPr>
            <a:endParaRPr lang="es-ES" altLang="zh-CN" dirty="0" smtClean="0"/>
          </a:p>
          <a:p>
            <a:pPr>
              <a:buNone/>
            </a:pPr>
            <a:endParaRPr lang="es-ES" altLang="zh-CN" dirty="0" smtClean="0"/>
          </a:p>
          <a:p>
            <a:pPr>
              <a:buNone/>
            </a:pPr>
            <a:endParaRPr lang="es-ES" altLang="zh-CN" dirty="0" smtClean="0"/>
          </a:p>
          <a:p>
            <a:pPr>
              <a:buNone/>
            </a:pPr>
            <a:endParaRPr lang="en-US" altLang="zh-CN" dirty="0" smtClean="0">
              <a:ea typeface="宋体" charset="-122"/>
            </a:endParaRPr>
          </a:p>
          <a:p>
            <a:pPr>
              <a:buNone/>
            </a:pPr>
            <a:endParaRPr lang="en-US" altLang="zh-CN" dirty="0" smtClean="0">
              <a:ea typeface="宋体" charset="-122"/>
            </a:endParaRPr>
          </a:p>
          <a:p>
            <a:pPr>
              <a:buNone/>
            </a:pPr>
            <a:endParaRPr lang="en-US" altLang="zh-CN" dirty="0" smtClean="0">
              <a:ea typeface="宋体" charset="-122"/>
            </a:endParaRPr>
          </a:p>
          <a:p>
            <a:pPr>
              <a:buNone/>
            </a:pPr>
            <a:endParaRPr lang="en-US" altLang="zh-CN" dirty="0" smtClean="0">
              <a:ea typeface="宋体" charset="-122"/>
            </a:endParaRPr>
          </a:p>
          <a:p>
            <a:pPr>
              <a:buNone/>
            </a:pPr>
            <a:endParaRPr lang="zh-CN" alt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zh-CN" dirty="0" smtClean="0"/>
              <a:t>Reference</a:t>
            </a:r>
            <a:endParaRPr lang="zh-CN" altLang="en-US" dirty="0"/>
          </a:p>
        </p:txBody>
      </p:sp>
      <p:sp>
        <p:nvSpPr>
          <p:cNvPr id="3" name="Content Placeholder 2"/>
          <p:cNvSpPr>
            <a:spLocks noGrp="1"/>
          </p:cNvSpPr>
          <p:nvPr>
            <p:ph idx="1"/>
          </p:nvPr>
        </p:nvSpPr>
        <p:spPr/>
        <p:txBody>
          <a:bodyPr>
            <a:normAutofit fontScale="70000" lnSpcReduction="20000"/>
          </a:bodyPr>
          <a:lstStyle/>
          <a:p>
            <a:pPr>
              <a:buNone/>
            </a:pPr>
            <a:r>
              <a:rPr lang="es-ES" altLang="zh-CN" dirty="0" smtClean="0"/>
              <a:t>[6] www.americanhear t.org/</a:t>
            </a:r>
            <a:r>
              <a:rPr lang="es-ES" altLang="zh-CN" dirty="0" err="1" smtClean="0"/>
              <a:t>heartattack</a:t>
            </a:r>
            <a:endParaRPr lang="es-ES" altLang="zh-CN" dirty="0" smtClean="0"/>
          </a:p>
          <a:p>
            <a:pPr>
              <a:buNone/>
            </a:pPr>
            <a:r>
              <a:rPr lang="es-ES" altLang="zh-CN" dirty="0" smtClean="0"/>
              <a:t>[7]</a:t>
            </a:r>
            <a:r>
              <a:rPr lang="en-US" altLang="zh-CN" dirty="0" smtClean="0"/>
              <a:t> Chen-</a:t>
            </a:r>
            <a:r>
              <a:rPr lang="en-US" altLang="zh-CN" dirty="0" err="1" smtClean="0"/>
              <a:t>Hua</a:t>
            </a:r>
            <a:r>
              <a:rPr lang="en-US" altLang="zh-CN" dirty="0" smtClean="0"/>
              <a:t> Kao,  Kea-</a:t>
            </a:r>
            <a:r>
              <a:rPr lang="en-US" altLang="zh-CN" dirty="0" err="1" smtClean="0"/>
              <a:t>Tiong</a:t>
            </a:r>
            <a:r>
              <a:rPr lang="en-US" altLang="zh-CN" dirty="0" smtClean="0"/>
              <a:t> Tang , Wireless Power and Data Transmission with ASK Demodulator and Power Regulator for a Biomedical Implantable SOC, 2009 IEEE</a:t>
            </a:r>
          </a:p>
          <a:p>
            <a:pPr>
              <a:buNone/>
            </a:pPr>
            <a:r>
              <a:rPr lang="en-US" altLang="zh-CN" dirty="0" smtClean="0"/>
              <a:t>[8]</a:t>
            </a:r>
            <a:r>
              <a:rPr lang="en-US" altLang="zh-CN" b="1" dirty="0" smtClean="0"/>
              <a:t> </a:t>
            </a:r>
            <a:r>
              <a:rPr lang="en-US" altLang="zh-CN" dirty="0" smtClean="0"/>
              <a:t>Ming Yin, </a:t>
            </a:r>
            <a:r>
              <a:rPr lang="en-US" altLang="zh-CN" dirty="0" err="1" smtClean="0"/>
              <a:t>Maysam</a:t>
            </a:r>
            <a:r>
              <a:rPr lang="en-US" altLang="zh-CN" dirty="0" smtClean="0"/>
              <a:t> </a:t>
            </a:r>
            <a:r>
              <a:rPr lang="en-US" altLang="zh-CN" dirty="0" err="1" smtClean="0"/>
              <a:t>Ghovanloo</a:t>
            </a:r>
            <a:r>
              <a:rPr lang="en-US" altLang="zh-CN" dirty="0" smtClean="0"/>
              <a:t> , Using Pulse Width Modulation for Wireless Transmission of Neural Signals in Multichannel Neural Recording System, IEEE Transactions on Neural Systems and Rehabilitation engineering, august2009</a:t>
            </a:r>
          </a:p>
          <a:p>
            <a:pPr>
              <a:buNone/>
            </a:pPr>
            <a:r>
              <a:rPr lang="en-US" altLang="zh-CN" dirty="0" smtClean="0"/>
              <a:t>[9] </a:t>
            </a:r>
            <a:r>
              <a:rPr lang="en-US" altLang="zh-CN" dirty="0" err="1" smtClean="0"/>
              <a:t>Pichitpong</a:t>
            </a:r>
            <a:r>
              <a:rPr lang="en-US" altLang="zh-CN" dirty="0" smtClean="0"/>
              <a:t> </a:t>
            </a:r>
            <a:r>
              <a:rPr lang="en-US" altLang="zh-CN" dirty="0" err="1" smtClean="0"/>
              <a:t>Soontornpipit</a:t>
            </a:r>
            <a:r>
              <a:rPr lang="en-US" altLang="zh-CN" dirty="0" smtClean="0"/>
              <a:t>, Cynthia M. </a:t>
            </a:r>
            <a:r>
              <a:rPr lang="en-US" altLang="zh-CN" dirty="0" err="1" smtClean="0"/>
              <a:t>Furse</a:t>
            </a:r>
            <a:r>
              <a:rPr lang="en-US" altLang="zh-CN" dirty="0" smtClean="0"/>
              <a:t>, ,Design of Implantable </a:t>
            </a:r>
            <a:r>
              <a:rPr lang="en-US" altLang="zh-CN" dirty="0" err="1" smtClean="0"/>
              <a:t>Microstrip</a:t>
            </a:r>
            <a:r>
              <a:rPr lang="en-US" altLang="zh-CN" dirty="0" smtClean="0"/>
              <a:t> Antenna for Communication With Medical Implants, IEEE Transactions on Microwave theory and techniques 2004</a:t>
            </a:r>
          </a:p>
          <a:p>
            <a:pPr>
              <a:buNone/>
            </a:pPr>
            <a:r>
              <a:rPr lang="en-US" altLang="zh-CN" dirty="0" smtClean="0"/>
              <a:t>[10] </a:t>
            </a:r>
            <a:r>
              <a:rPr lang="en-US" altLang="zh-CN" dirty="0" err="1" smtClean="0"/>
              <a:t>Rizwan</a:t>
            </a:r>
            <a:r>
              <a:rPr lang="en-US" altLang="zh-CN" dirty="0" smtClean="0"/>
              <a:t> </a:t>
            </a:r>
            <a:r>
              <a:rPr lang="en-US" altLang="zh-CN" dirty="0" err="1" smtClean="0"/>
              <a:t>Bashirullah</a:t>
            </a:r>
            <a:r>
              <a:rPr lang="en-US" altLang="zh-CN" dirty="0" smtClean="0"/>
              <a:t> , Wireless  Implants</a:t>
            </a:r>
          </a:p>
          <a:p>
            <a:pPr>
              <a:buNone/>
            </a:pPr>
            <a:r>
              <a:rPr lang="en-US" altLang="zh-CN" dirty="0" smtClean="0"/>
              <a:t>[11] </a:t>
            </a:r>
            <a:r>
              <a:rPr lang="en-US" altLang="zh-CN" dirty="0" err="1" smtClean="0"/>
              <a:t>Mohamad</a:t>
            </a:r>
            <a:r>
              <a:rPr lang="en-US" altLang="zh-CN" dirty="0" smtClean="0"/>
              <a:t> </a:t>
            </a:r>
            <a:r>
              <a:rPr lang="en-US" altLang="zh-CN" dirty="0" err="1" smtClean="0"/>
              <a:t>Sawan</a:t>
            </a:r>
            <a:r>
              <a:rPr lang="en-US" altLang="zh-CN" dirty="0" smtClean="0"/>
              <a:t>, </a:t>
            </a:r>
            <a:r>
              <a:rPr lang="en-US" altLang="zh-CN" dirty="0" err="1" smtClean="0"/>
              <a:t>Yamu</a:t>
            </a:r>
            <a:r>
              <a:rPr lang="en-US" altLang="zh-CN" dirty="0" smtClean="0"/>
              <a:t> </a:t>
            </a:r>
            <a:r>
              <a:rPr lang="en-US" altLang="zh-CN" dirty="0" err="1" smtClean="0"/>
              <a:t>Hu</a:t>
            </a:r>
            <a:r>
              <a:rPr lang="en-US" altLang="zh-CN" dirty="0" smtClean="0"/>
              <a:t>, and Jonathan </a:t>
            </a:r>
            <a:r>
              <a:rPr lang="en-US" altLang="zh-CN" dirty="0" err="1" smtClean="0"/>
              <a:t>Coulombe</a:t>
            </a:r>
            <a:r>
              <a:rPr lang="en-US" altLang="zh-CN" dirty="0" smtClean="0"/>
              <a:t> , Wireless Smart Implants Dedicated to Multichannel Monitoring and  </a:t>
            </a:r>
            <a:r>
              <a:rPr lang="en-US" altLang="zh-CN" dirty="0" err="1" smtClean="0"/>
              <a:t>Microstimulation</a:t>
            </a:r>
            <a:endParaRPr lang="zh-CN" alt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048"/>
          <p:cNvGraphicFramePr>
            <a:graphicFrameLocks noChangeAspect="1"/>
          </p:cNvGraphicFramePr>
          <p:nvPr/>
        </p:nvGraphicFramePr>
        <p:xfrm>
          <a:off x="0" y="5140325"/>
          <a:ext cx="9144000" cy="1717675"/>
        </p:xfrm>
        <a:graphic>
          <a:graphicData uri="http://schemas.openxmlformats.org/presentationml/2006/ole">
            <p:oleObj spid="_x0000_s5122" name="Fotografía de Photo Editor" r:id="rId4" imgW="8783276" imgH="1533739" progId="">
              <p:embed/>
            </p:oleObj>
          </a:graphicData>
        </a:graphic>
      </p:graphicFrame>
      <p:sp>
        <p:nvSpPr>
          <p:cNvPr id="3075" name="Rectangle 2050"/>
          <p:cNvSpPr>
            <a:spLocks noGrp="1" noChangeArrowheads="1"/>
          </p:cNvSpPr>
          <p:nvPr>
            <p:ph type="title"/>
          </p:nvPr>
        </p:nvSpPr>
        <p:spPr>
          <a:xfrm>
            <a:off x="685800" y="609600"/>
            <a:ext cx="7772400" cy="887413"/>
          </a:xfrm>
        </p:spPr>
        <p:txBody>
          <a:bodyPr/>
          <a:lstStyle/>
          <a:p>
            <a:pPr eaLnBrk="1" hangingPunct="1"/>
            <a:r>
              <a:rPr lang="en-AU" smtClean="0">
                <a:latin typeface="Arial" charset="0"/>
              </a:rPr>
              <a:t>Implantable Devices (ID)</a:t>
            </a:r>
          </a:p>
        </p:txBody>
      </p:sp>
      <p:sp>
        <p:nvSpPr>
          <p:cNvPr id="3076" name="Rectangle 2051"/>
          <p:cNvSpPr>
            <a:spLocks noGrp="1" noChangeArrowheads="1"/>
          </p:cNvSpPr>
          <p:nvPr>
            <p:ph type="body" idx="1"/>
          </p:nvPr>
        </p:nvSpPr>
        <p:spPr>
          <a:xfrm>
            <a:off x="0" y="1466850"/>
            <a:ext cx="9144000" cy="3640138"/>
          </a:xfrm>
        </p:spPr>
        <p:txBody>
          <a:bodyPr/>
          <a:lstStyle/>
          <a:p>
            <a:pPr eaLnBrk="1" hangingPunct="1">
              <a:lnSpc>
                <a:spcPct val="90000"/>
              </a:lnSpc>
              <a:buFontTx/>
              <a:buNone/>
            </a:pPr>
            <a:r>
              <a:rPr lang="en-AU" sz="2800" smtClean="0">
                <a:latin typeface="Arial" charset="0"/>
              </a:rPr>
              <a:t>They have two main functions:</a:t>
            </a:r>
          </a:p>
          <a:p>
            <a:pPr lvl="1" eaLnBrk="1" hangingPunct="1">
              <a:lnSpc>
                <a:spcPct val="90000"/>
              </a:lnSpc>
            </a:pPr>
            <a:r>
              <a:rPr lang="en-US" sz="2600" smtClean="0">
                <a:latin typeface="Arial" charset="0"/>
              </a:rPr>
              <a:t>Applying</a:t>
            </a:r>
            <a:r>
              <a:rPr lang="en-AU" sz="2600" smtClean="0">
                <a:latin typeface="Arial" charset="0"/>
              </a:rPr>
              <a:t> </a:t>
            </a:r>
            <a:r>
              <a:rPr lang="en-US" sz="2600" smtClean="0">
                <a:latin typeface="Arial" charset="0"/>
              </a:rPr>
              <a:t>a therapy, usually by delivering electrical signals to some organs or tissues.</a:t>
            </a:r>
          </a:p>
          <a:p>
            <a:pPr lvl="1" eaLnBrk="1" hangingPunct="1">
              <a:lnSpc>
                <a:spcPct val="90000"/>
              </a:lnSpc>
            </a:pPr>
            <a:r>
              <a:rPr lang="en-US" sz="2600" smtClean="0">
                <a:latin typeface="Arial" charset="0"/>
              </a:rPr>
              <a:t>Monitoring relevant parameters or signals in order to avoid risks to the patient or to optimize his treatment.</a:t>
            </a:r>
          </a:p>
          <a:p>
            <a:pPr eaLnBrk="1" hangingPunct="1">
              <a:lnSpc>
                <a:spcPct val="90000"/>
              </a:lnSpc>
              <a:buFontTx/>
              <a:buNone/>
            </a:pPr>
            <a:r>
              <a:rPr lang="en-US" sz="2800" smtClean="0">
                <a:latin typeface="Arial" charset="0"/>
              </a:rPr>
              <a:t>They usually are capable of measuring and analyzing electrical and mechanical physiological signals</a:t>
            </a:r>
            <a:r>
              <a:rPr lang="es-ES_tradnl" altLang="zh-CN" sz="2800" smtClean="0">
                <a:latin typeface="Arial" charset="0"/>
                <a:ea typeface="宋体" charset="-122"/>
              </a:rPr>
              <a:t>.  They </a:t>
            </a:r>
            <a:r>
              <a:rPr lang="en-US" sz="2800" smtClean="0">
                <a:latin typeface="Arial" charset="0"/>
              </a:rPr>
              <a:t>transmit this information (monitoring function) or use it as input data for the therapy.</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42900" y="771525"/>
            <a:ext cx="8420100" cy="981075"/>
          </a:xfrm>
        </p:spPr>
        <p:txBody>
          <a:bodyPr/>
          <a:lstStyle/>
          <a:p>
            <a:pPr eaLnBrk="1" hangingPunct="1"/>
            <a:r>
              <a:rPr lang="en-US" smtClean="0">
                <a:latin typeface="Arial" charset="0"/>
              </a:rPr>
              <a:t>Development Platform</a:t>
            </a:r>
          </a:p>
        </p:txBody>
      </p:sp>
      <p:sp>
        <p:nvSpPr>
          <p:cNvPr id="12291" name="Rectangle 5"/>
          <p:cNvSpPr>
            <a:spLocks noChangeArrowheads="1"/>
          </p:cNvSpPr>
          <p:nvPr/>
        </p:nvSpPr>
        <p:spPr bwMode="auto">
          <a:xfrm>
            <a:off x="604838" y="1828800"/>
            <a:ext cx="7977187" cy="4321175"/>
          </a:xfrm>
          <a:prstGeom prst="rect">
            <a:avLst/>
          </a:prstGeom>
          <a:noFill/>
          <a:ln w="9525">
            <a:noFill/>
            <a:miter lim="800000"/>
            <a:headEnd/>
            <a:tailEnd/>
          </a:ln>
        </p:spPr>
        <p:txBody>
          <a:bodyPr/>
          <a:lstStyle/>
          <a:p>
            <a:pPr marL="342900" indent="-342900" fontAlgn="base">
              <a:lnSpc>
                <a:spcPct val="90000"/>
              </a:lnSpc>
              <a:spcBef>
                <a:spcPts val="900"/>
              </a:spcBef>
              <a:spcAft>
                <a:spcPct val="0"/>
              </a:spcAft>
              <a:buFontTx/>
              <a:buChar char="•"/>
            </a:pPr>
            <a:r>
              <a:rPr lang="en-US" sz="3000" smtClean="0">
                <a:solidFill>
                  <a:srgbClr val="000000"/>
                </a:solidFill>
                <a:latin typeface="Arial" charset="0"/>
              </a:rPr>
              <a:t>Communication protocols and modules </a:t>
            </a:r>
          </a:p>
          <a:p>
            <a:pPr marL="342900" indent="-342900" fontAlgn="base">
              <a:lnSpc>
                <a:spcPct val="90000"/>
              </a:lnSpc>
              <a:spcBef>
                <a:spcPts val="900"/>
              </a:spcBef>
              <a:spcAft>
                <a:spcPct val="0"/>
              </a:spcAft>
              <a:buFontTx/>
              <a:buChar char="•"/>
            </a:pPr>
            <a:r>
              <a:rPr lang="en-US" sz="3000" smtClean="0">
                <a:solidFill>
                  <a:srgbClr val="000000"/>
                </a:solidFill>
                <a:latin typeface="Arial" charset="0"/>
              </a:rPr>
              <a:t>Sensing modules</a:t>
            </a:r>
          </a:p>
          <a:p>
            <a:pPr marL="342900" indent="-342900" fontAlgn="base">
              <a:lnSpc>
                <a:spcPct val="90000"/>
              </a:lnSpc>
              <a:spcBef>
                <a:spcPts val="900"/>
              </a:spcBef>
              <a:spcAft>
                <a:spcPct val="0"/>
              </a:spcAft>
              <a:buFontTx/>
              <a:buChar char="•"/>
            </a:pPr>
            <a:r>
              <a:rPr lang="en-US" sz="3000" smtClean="0">
                <a:solidFill>
                  <a:srgbClr val="000000"/>
                </a:solidFill>
                <a:latin typeface="Arial" charset="0"/>
              </a:rPr>
              <a:t>Pacing modules</a:t>
            </a:r>
          </a:p>
          <a:p>
            <a:pPr marL="342900" indent="-342900" fontAlgn="base">
              <a:lnSpc>
                <a:spcPct val="90000"/>
              </a:lnSpc>
              <a:spcBef>
                <a:spcPts val="900"/>
              </a:spcBef>
              <a:spcAft>
                <a:spcPct val="0"/>
              </a:spcAft>
              <a:buFontTx/>
              <a:buChar char="•"/>
            </a:pPr>
            <a:r>
              <a:rPr lang="en-US" sz="3000" smtClean="0">
                <a:solidFill>
                  <a:srgbClr val="000000"/>
                </a:solidFill>
                <a:latin typeface="Arial" charset="0"/>
              </a:rPr>
              <a:t>Wireless battery recharge module</a:t>
            </a:r>
          </a:p>
          <a:p>
            <a:pPr marL="342900" indent="-342900" fontAlgn="base">
              <a:lnSpc>
                <a:spcPct val="90000"/>
              </a:lnSpc>
              <a:spcBef>
                <a:spcPts val="900"/>
              </a:spcBef>
              <a:spcAft>
                <a:spcPct val="0"/>
              </a:spcAft>
              <a:buFontTx/>
              <a:buChar char="•"/>
            </a:pPr>
            <a:r>
              <a:rPr lang="en-US" sz="3000" smtClean="0">
                <a:solidFill>
                  <a:srgbClr val="000000"/>
                </a:solidFill>
                <a:latin typeface="Arial" charset="0"/>
              </a:rPr>
              <a:t>Lead impedance measurement modules</a:t>
            </a:r>
          </a:p>
          <a:p>
            <a:pPr marL="342900" indent="-342900" fontAlgn="base">
              <a:lnSpc>
                <a:spcPct val="90000"/>
              </a:lnSpc>
              <a:spcBef>
                <a:spcPts val="900"/>
              </a:spcBef>
              <a:spcAft>
                <a:spcPct val="0"/>
              </a:spcAft>
              <a:buFontTx/>
              <a:buChar char="•"/>
            </a:pPr>
            <a:r>
              <a:rPr lang="en-US" sz="3000" smtClean="0">
                <a:solidFill>
                  <a:srgbClr val="000000"/>
                </a:solidFill>
                <a:latin typeface="Arial" charset="0"/>
              </a:rPr>
              <a:t>Accelerometer modules</a:t>
            </a:r>
          </a:p>
          <a:p>
            <a:pPr marL="342900" indent="-342900" fontAlgn="base">
              <a:lnSpc>
                <a:spcPct val="90000"/>
              </a:lnSpc>
              <a:spcBef>
                <a:spcPts val="900"/>
              </a:spcBef>
              <a:spcAft>
                <a:spcPct val="0"/>
              </a:spcAft>
              <a:buFontTx/>
              <a:buChar char="•"/>
            </a:pPr>
            <a:r>
              <a:rPr lang="en-US" sz="3000" smtClean="0">
                <a:solidFill>
                  <a:srgbClr val="000000"/>
                </a:solidFill>
                <a:latin typeface="Arial" charset="0"/>
              </a:rPr>
              <a:t>FW download module</a:t>
            </a:r>
          </a:p>
          <a:p>
            <a:pPr marL="342900" indent="-342900" fontAlgn="base">
              <a:lnSpc>
                <a:spcPct val="90000"/>
              </a:lnSpc>
              <a:spcBef>
                <a:spcPts val="900"/>
              </a:spcBef>
              <a:spcAft>
                <a:spcPct val="0"/>
              </a:spcAft>
              <a:buFontTx/>
              <a:buChar char="•"/>
            </a:pPr>
            <a:r>
              <a:rPr lang="en-US" sz="3000" smtClean="0">
                <a:solidFill>
                  <a:srgbClr val="000000"/>
                </a:solidFill>
                <a:latin typeface="Arial" charset="0"/>
              </a:rPr>
              <a:t>RTC module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latin typeface="Arial" charset="0"/>
              </a:rPr>
              <a:t>Design Process</a:t>
            </a:r>
          </a:p>
        </p:txBody>
      </p:sp>
      <p:grpSp>
        <p:nvGrpSpPr>
          <p:cNvPr id="2" name="Group 64"/>
          <p:cNvGrpSpPr>
            <a:grpSpLocks/>
          </p:cNvGrpSpPr>
          <p:nvPr/>
        </p:nvGrpSpPr>
        <p:grpSpPr bwMode="auto">
          <a:xfrm>
            <a:off x="133350" y="3111500"/>
            <a:ext cx="1352550" cy="1916113"/>
            <a:chOff x="84" y="1960"/>
            <a:chExt cx="852" cy="1207"/>
          </a:xfrm>
        </p:grpSpPr>
        <p:sp>
          <p:nvSpPr>
            <p:cNvPr id="13352" name="AutoShape 5"/>
            <p:cNvSpPr>
              <a:spLocks noChangeArrowheads="1"/>
            </p:cNvSpPr>
            <p:nvPr/>
          </p:nvSpPr>
          <p:spPr bwMode="auto">
            <a:xfrm>
              <a:off x="84" y="2714"/>
              <a:ext cx="852" cy="453"/>
            </a:xfrm>
            <a:prstGeom prst="cube">
              <a:avLst>
                <a:gd name="adj" fmla="val 8333"/>
              </a:avLst>
            </a:prstGeom>
            <a:solidFill>
              <a:srgbClr val="FF3300"/>
            </a:solidFill>
            <a:ln w="9525">
              <a:solidFill>
                <a:srgbClr val="000000"/>
              </a:solidFill>
              <a:miter lim="800000"/>
              <a:headEnd/>
              <a:tailEnd/>
            </a:ln>
          </p:spPr>
          <p:txBody>
            <a:bodyPr anchor="ctr"/>
            <a:lstStyle/>
            <a:p>
              <a:pPr algn="ctr" eaLnBrk="0" fontAlgn="base" hangingPunct="0">
                <a:spcBef>
                  <a:spcPct val="0"/>
                </a:spcBef>
                <a:spcAft>
                  <a:spcPct val="0"/>
                </a:spcAft>
              </a:pPr>
              <a:r>
                <a:rPr lang="en-US" sz="1400" b="1" smtClean="0">
                  <a:solidFill>
                    <a:srgbClr val="000000"/>
                  </a:solidFill>
                  <a:latin typeface="Arial" charset="0"/>
                </a:rPr>
                <a:t>Specification</a:t>
              </a:r>
            </a:p>
          </p:txBody>
        </p:sp>
        <p:sp>
          <p:nvSpPr>
            <p:cNvPr id="13353" name="Line 10"/>
            <p:cNvSpPr>
              <a:spLocks noChangeShapeType="1"/>
            </p:cNvSpPr>
            <p:nvPr/>
          </p:nvSpPr>
          <p:spPr bwMode="auto">
            <a:xfrm>
              <a:off x="477" y="1960"/>
              <a:ext cx="0" cy="766"/>
            </a:xfrm>
            <a:prstGeom prst="line">
              <a:avLst/>
            </a:prstGeom>
            <a:noFill/>
            <a:ln w="38100">
              <a:solidFill>
                <a:schemeClr val="tx1"/>
              </a:solidFill>
              <a:miter lim="800000"/>
              <a:headEnd type="triangle" w="med" len="med"/>
              <a:tailEnd type="triangle" w="med" len="med"/>
            </a:ln>
          </p:spPr>
          <p:txBody>
            <a:bodyPr wrap="none"/>
            <a:lstStyle/>
            <a:p>
              <a:pPr fontAlgn="base">
                <a:spcBef>
                  <a:spcPct val="0"/>
                </a:spcBef>
                <a:spcAft>
                  <a:spcPct val="0"/>
                </a:spcAft>
              </a:pPr>
              <a:endParaRPr lang="zh-CN" altLang="en-US" sz="1600" b="1" smtClean="0">
                <a:solidFill>
                  <a:srgbClr val="000000"/>
                </a:solidFill>
                <a:latin typeface="Arial" charset="0"/>
              </a:endParaRPr>
            </a:p>
          </p:txBody>
        </p:sp>
      </p:grpSp>
      <p:sp>
        <p:nvSpPr>
          <p:cNvPr id="13316" name="AutoShape 14"/>
          <p:cNvSpPr>
            <a:spLocks noChangeArrowheads="1"/>
          </p:cNvSpPr>
          <p:nvPr/>
        </p:nvSpPr>
        <p:spPr bwMode="auto">
          <a:xfrm>
            <a:off x="138113" y="2390775"/>
            <a:ext cx="1347787" cy="719138"/>
          </a:xfrm>
          <a:prstGeom prst="cube">
            <a:avLst>
              <a:gd name="adj" fmla="val 8333"/>
            </a:avLst>
          </a:prstGeom>
          <a:solidFill>
            <a:srgbClr val="FFCC00"/>
          </a:solidFill>
          <a:ln w="9525">
            <a:solidFill>
              <a:srgbClr val="000000"/>
            </a:solidFill>
            <a:miter lim="800000"/>
            <a:headEnd/>
            <a:tailEnd/>
          </a:ln>
        </p:spPr>
        <p:txBody>
          <a:bodyPr anchor="ctr"/>
          <a:lstStyle/>
          <a:p>
            <a:pPr algn="ctr" eaLnBrk="0" fontAlgn="base" hangingPunct="0">
              <a:spcBef>
                <a:spcPct val="0"/>
              </a:spcBef>
              <a:spcAft>
                <a:spcPct val="0"/>
              </a:spcAft>
            </a:pPr>
            <a:r>
              <a:rPr lang="en-US" sz="1400" b="1" smtClean="0">
                <a:solidFill>
                  <a:srgbClr val="000000"/>
                </a:solidFill>
                <a:latin typeface="Arial" charset="0"/>
              </a:rPr>
              <a:t>Idea / Concept</a:t>
            </a:r>
          </a:p>
        </p:txBody>
      </p:sp>
      <p:grpSp>
        <p:nvGrpSpPr>
          <p:cNvPr id="3" name="Group 65"/>
          <p:cNvGrpSpPr>
            <a:grpSpLocks/>
          </p:cNvGrpSpPr>
          <p:nvPr/>
        </p:nvGrpSpPr>
        <p:grpSpPr bwMode="auto">
          <a:xfrm>
            <a:off x="1450975" y="4308475"/>
            <a:ext cx="1527175" cy="719138"/>
            <a:chOff x="914" y="2714"/>
            <a:chExt cx="962" cy="453"/>
          </a:xfrm>
        </p:grpSpPr>
        <p:sp>
          <p:nvSpPr>
            <p:cNvPr id="13350" name="AutoShape 3"/>
            <p:cNvSpPr>
              <a:spLocks noChangeArrowheads="1"/>
            </p:cNvSpPr>
            <p:nvPr/>
          </p:nvSpPr>
          <p:spPr bwMode="auto">
            <a:xfrm>
              <a:off x="1083" y="2714"/>
              <a:ext cx="793" cy="453"/>
            </a:xfrm>
            <a:prstGeom prst="cube">
              <a:avLst>
                <a:gd name="adj" fmla="val 8333"/>
              </a:avLst>
            </a:prstGeom>
            <a:solidFill>
              <a:srgbClr val="FF3300"/>
            </a:solidFill>
            <a:ln w="9525">
              <a:solidFill>
                <a:srgbClr val="000000"/>
              </a:solidFill>
              <a:miter lim="800000"/>
              <a:headEnd/>
              <a:tailEnd/>
            </a:ln>
          </p:spPr>
          <p:txBody>
            <a:bodyPr anchor="ctr"/>
            <a:lstStyle/>
            <a:p>
              <a:pPr algn="ctr" eaLnBrk="0" fontAlgn="base" hangingPunct="0">
                <a:spcBef>
                  <a:spcPct val="0"/>
                </a:spcBef>
                <a:spcAft>
                  <a:spcPct val="0"/>
                </a:spcAft>
              </a:pPr>
              <a:r>
                <a:rPr lang="en-US" sz="1400" b="1" smtClean="0">
                  <a:solidFill>
                    <a:srgbClr val="000000"/>
                  </a:solidFill>
                  <a:latin typeface="Arial" charset="0"/>
                </a:rPr>
                <a:t>Design</a:t>
              </a:r>
            </a:p>
          </p:txBody>
        </p:sp>
        <p:sp>
          <p:nvSpPr>
            <p:cNvPr id="13351" name="Line 25"/>
            <p:cNvSpPr>
              <a:spLocks noChangeShapeType="1"/>
            </p:cNvSpPr>
            <p:nvPr/>
          </p:nvSpPr>
          <p:spPr bwMode="auto">
            <a:xfrm rot="16200000" flipH="1">
              <a:off x="1001" y="2877"/>
              <a:ext cx="0" cy="174"/>
            </a:xfrm>
            <a:prstGeom prst="line">
              <a:avLst/>
            </a:prstGeom>
            <a:noFill/>
            <a:ln w="38100">
              <a:solidFill>
                <a:schemeClr val="tx1"/>
              </a:solidFill>
              <a:miter lim="800000"/>
              <a:headEnd/>
              <a:tailEnd type="triangle" w="med" len="med"/>
            </a:ln>
          </p:spPr>
          <p:txBody>
            <a:bodyPr wrap="none"/>
            <a:lstStyle/>
            <a:p>
              <a:pPr fontAlgn="base">
                <a:spcBef>
                  <a:spcPct val="0"/>
                </a:spcBef>
                <a:spcAft>
                  <a:spcPct val="0"/>
                </a:spcAft>
              </a:pPr>
              <a:endParaRPr lang="zh-CN" altLang="en-US" sz="1600" b="1" smtClean="0">
                <a:solidFill>
                  <a:srgbClr val="000000"/>
                </a:solidFill>
                <a:latin typeface="Arial" charset="0"/>
              </a:endParaRPr>
            </a:p>
          </p:txBody>
        </p:sp>
      </p:grpSp>
      <p:grpSp>
        <p:nvGrpSpPr>
          <p:cNvPr id="4" name="Group 66"/>
          <p:cNvGrpSpPr>
            <a:grpSpLocks/>
          </p:cNvGrpSpPr>
          <p:nvPr/>
        </p:nvGrpSpPr>
        <p:grpSpPr bwMode="auto">
          <a:xfrm>
            <a:off x="2946400" y="4310063"/>
            <a:ext cx="1525588" cy="719137"/>
            <a:chOff x="1856" y="2715"/>
            <a:chExt cx="961" cy="453"/>
          </a:xfrm>
        </p:grpSpPr>
        <p:sp>
          <p:nvSpPr>
            <p:cNvPr id="13348" name="AutoShape 8"/>
            <p:cNvSpPr>
              <a:spLocks noChangeArrowheads="1"/>
            </p:cNvSpPr>
            <p:nvPr/>
          </p:nvSpPr>
          <p:spPr bwMode="auto">
            <a:xfrm>
              <a:off x="2024" y="2715"/>
              <a:ext cx="793" cy="453"/>
            </a:xfrm>
            <a:prstGeom prst="cube">
              <a:avLst>
                <a:gd name="adj" fmla="val 8333"/>
              </a:avLst>
            </a:prstGeom>
            <a:solidFill>
              <a:srgbClr val="FF3300"/>
            </a:solidFill>
            <a:ln w="9525">
              <a:solidFill>
                <a:srgbClr val="000000"/>
              </a:solidFill>
              <a:miter lim="800000"/>
              <a:headEnd/>
              <a:tailEnd/>
            </a:ln>
          </p:spPr>
          <p:txBody>
            <a:bodyPr anchor="ctr"/>
            <a:lstStyle/>
            <a:p>
              <a:pPr algn="ctr" eaLnBrk="0" fontAlgn="base" hangingPunct="0">
                <a:spcBef>
                  <a:spcPct val="0"/>
                </a:spcBef>
                <a:spcAft>
                  <a:spcPct val="0"/>
                </a:spcAft>
              </a:pPr>
              <a:r>
                <a:rPr lang="en-US" sz="1400" b="1" smtClean="0">
                  <a:solidFill>
                    <a:srgbClr val="000000"/>
                  </a:solidFill>
                  <a:latin typeface="Arial" charset="0"/>
                </a:rPr>
                <a:t>Prototype / Product</a:t>
              </a:r>
            </a:p>
          </p:txBody>
        </p:sp>
        <p:sp>
          <p:nvSpPr>
            <p:cNvPr id="13349" name="Line 26"/>
            <p:cNvSpPr>
              <a:spLocks noChangeShapeType="1"/>
            </p:cNvSpPr>
            <p:nvPr/>
          </p:nvSpPr>
          <p:spPr bwMode="auto">
            <a:xfrm rot="16200000" flipH="1">
              <a:off x="1943" y="2867"/>
              <a:ext cx="0" cy="174"/>
            </a:xfrm>
            <a:prstGeom prst="line">
              <a:avLst/>
            </a:prstGeom>
            <a:noFill/>
            <a:ln w="38100">
              <a:solidFill>
                <a:schemeClr val="tx1"/>
              </a:solidFill>
              <a:miter lim="800000"/>
              <a:headEnd/>
              <a:tailEnd type="triangle" w="med" len="med"/>
            </a:ln>
          </p:spPr>
          <p:txBody>
            <a:bodyPr wrap="none"/>
            <a:lstStyle/>
            <a:p>
              <a:pPr fontAlgn="base">
                <a:spcBef>
                  <a:spcPct val="0"/>
                </a:spcBef>
                <a:spcAft>
                  <a:spcPct val="0"/>
                </a:spcAft>
              </a:pPr>
              <a:endParaRPr lang="zh-CN" altLang="en-US" sz="1600" b="1" smtClean="0">
                <a:solidFill>
                  <a:srgbClr val="000000"/>
                </a:solidFill>
                <a:latin typeface="Arial" charset="0"/>
              </a:endParaRPr>
            </a:p>
          </p:txBody>
        </p:sp>
      </p:grpSp>
      <p:grpSp>
        <p:nvGrpSpPr>
          <p:cNvPr id="5" name="Group 67"/>
          <p:cNvGrpSpPr>
            <a:grpSpLocks/>
          </p:cNvGrpSpPr>
          <p:nvPr/>
        </p:nvGrpSpPr>
        <p:grpSpPr bwMode="auto">
          <a:xfrm>
            <a:off x="4438650" y="4302125"/>
            <a:ext cx="1528763" cy="719138"/>
            <a:chOff x="2796" y="2710"/>
            <a:chExt cx="963" cy="453"/>
          </a:xfrm>
        </p:grpSpPr>
        <p:sp>
          <p:nvSpPr>
            <p:cNvPr id="13346" name="AutoShape 12"/>
            <p:cNvSpPr>
              <a:spLocks noChangeArrowheads="1"/>
            </p:cNvSpPr>
            <p:nvPr/>
          </p:nvSpPr>
          <p:spPr bwMode="auto">
            <a:xfrm>
              <a:off x="2966" y="2710"/>
              <a:ext cx="793" cy="453"/>
            </a:xfrm>
            <a:prstGeom prst="cube">
              <a:avLst>
                <a:gd name="adj" fmla="val 8333"/>
              </a:avLst>
            </a:prstGeom>
            <a:solidFill>
              <a:srgbClr val="FF3300"/>
            </a:solidFill>
            <a:ln w="9525">
              <a:solidFill>
                <a:srgbClr val="000000"/>
              </a:solidFill>
              <a:miter lim="800000"/>
              <a:headEnd/>
              <a:tailEnd/>
            </a:ln>
          </p:spPr>
          <p:txBody>
            <a:bodyPr anchor="ctr"/>
            <a:lstStyle/>
            <a:p>
              <a:pPr algn="ctr" eaLnBrk="0" fontAlgn="base" hangingPunct="0">
                <a:spcBef>
                  <a:spcPct val="0"/>
                </a:spcBef>
                <a:spcAft>
                  <a:spcPct val="0"/>
                </a:spcAft>
              </a:pPr>
              <a:r>
                <a:rPr lang="en-US" sz="1400" b="1" smtClean="0">
                  <a:solidFill>
                    <a:srgbClr val="000000"/>
                  </a:solidFill>
                  <a:latin typeface="Arial" charset="0"/>
                </a:rPr>
                <a:t>Verification</a:t>
              </a:r>
            </a:p>
          </p:txBody>
        </p:sp>
        <p:sp>
          <p:nvSpPr>
            <p:cNvPr id="13347" name="Line 27"/>
            <p:cNvSpPr>
              <a:spLocks noChangeShapeType="1"/>
            </p:cNvSpPr>
            <p:nvPr/>
          </p:nvSpPr>
          <p:spPr bwMode="auto">
            <a:xfrm rot="16200000" flipH="1">
              <a:off x="2883" y="2863"/>
              <a:ext cx="0" cy="174"/>
            </a:xfrm>
            <a:prstGeom prst="line">
              <a:avLst/>
            </a:prstGeom>
            <a:noFill/>
            <a:ln w="38100">
              <a:solidFill>
                <a:schemeClr val="tx1"/>
              </a:solidFill>
              <a:miter lim="800000"/>
              <a:headEnd/>
              <a:tailEnd type="triangle" w="med" len="med"/>
            </a:ln>
          </p:spPr>
          <p:txBody>
            <a:bodyPr wrap="none"/>
            <a:lstStyle/>
            <a:p>
              <a:pPr fontAlgn="base">
                <a:spcBef>
                  <a:spcPct val="0"/>
                </a:spcBef>
                <a:spcAft>
                  <a:spcPct val="0"/>
                </a:spcAft>
              </a:pPr>
              <a:endParaRPr lang="zh-CN" altLang="en-US" sz="1600" b="1" smtClean="0">
                <a:solidFill>
                  <a:srgbClr val="000000"/>
                </a:solidFill>
                <a:latin typeface="Arial" charset="0"/>
              </a:endParaRPr>
            </a:p>
          </p:txBody>
        </p:sp>
      </p:grpSp>
      <p:grpSp>
        <p:nvGrpSpPr>
          <p:cNvPr id="6" name="Group 68"/>
          <p:cNvGrpSpPr>
            <a:grpSpLocks/>
          </p:cNvGrpSpPr>
          <p:nvPr/>
        </p:nvGrpSpPr>
        <p:grpSpPr bwMode="auto">
          <a:xfrm>
            <a:off x="5934075" y="4298950"/>
            <a:ext cx="1509713" cy="719138"/>
            <a:chOff x="3738" y="2708"/>
            <a:chExt cx="951" cy="453"/>
          </a:xfrm>
        </p:grpSpPr>
        <p:sp>
          <p:nvSpPr>
            <p:cNvPr id="13344" name="AutoShape 15"/>
            <p:cNvSpPr>
              <a:spLocks noChangeArrowheads="1"/>
            </p:cNvSpPr>
            <p:nvPr/>
          </p:nvSpPr>
          <p:spPr bwMode="auto">
            <a:xfrm>
              <a:off x="3896" y="2708"/>
              <a:ext cx="793" cy="453"/>
            </a:xfrm>
            <a:prstGeom prst="cube">
              <a:avLst>
                <a:gd name="adj" fmla="val 8333"/>
              </a:avLst>
            </a:prstGeom>
            <a:solidFill>
              <a:srgbClr val="FF3300"/>
            </a:solidFill>
            <a:ln w="9525">
              <a:solidFill>
                <a:srgbClr val="000000"/>
              </a:solidFill>
              <a:miter lim="800000"/>
              <a:headEnd/>
              <a:tailEnd/>
            </a:ln>
          </p:spPr>
          <p:txBody>
            <a:bodyPr anchor="ctr"/>
            <a:lstStyle/>
            <a:p>
              <a:pPr algn="ctr" eaLnBrk="0" fontAlgn="base" hangingPunct="0">
                <a:spcBef>
                  <a:spcPct val="0"/>
                </a:spcBef>
                <a:spcAft>
                  <a:spcPct val="0"/>
                </a:spcAft>
              </a:pPr>
              <a:r>
                <a:rPr lang="en-US" sz="1400" b="1" smtClean="0">
                  <a:solidFill>
                    <a:srgbClr val="000000"/>
                  </a:solidFill>
                  <a:latin typeface="Arial" charset="0"/>
                </a:rPr>
                <a:t>Small Production</a:t>
              </a:r>
            </a:p>
          </p:txBody>
        </p:sp>
        <p:sp>
          <p:nvSpPr>
            <p:cNvPr id="13345" name="Line 28"/>
            <p:cNvSpPr>
              <a:spLocks noChangeShapeType="1"/>
            </p:cNvSpPr>
            <p:nvPr/>
          </p:nvSpPr>
          <p:spPr bwMode="auto">
            <a:xfrm rot="16200000" flipH="1">
              <a:off x="3820" y="2866"/>
              <a:ext cx="0" cy="164"/>
            </a:xfrm>
            <a:prstGeom prst="line">
              <a:avLst/>
            </a:prstGeom>
            <a:noFill/>
            <a:ln w="38100">
              <a:solidFill>
                <a:schemeClr val="tx1"/>
              </a:solidFill>
              <a:miter lim="800000"/>
              <a:headEnd/>
              <a:tailEnd type="triangle" w="med" len="med"/>
            </a:ln>
          </p:spPr>
          <p:txBody>
            <a:bodyPr wrap="none"/>
            <a:lstStyle/>
            <a:p>
              <a:pPr fontAlgn="base">
                <a:spcBef>
                  <a:spcPct val="0"/>
                </a:spcBef>
                <a:spcAft>
                  <a:spcPct val="0"/>
                </a:spcAft>
              </a:pPr>
              <a:endParaRPr lang="zh-CN" altLang="en-US" sz="1600" b="1" smtClean="0">
                <a:solidFill>
                  <a:srgbClr val="000000"/>
                </a:solidFill>
                <a:latin typeface="Arial" charset="0"/>
              </a:endParaRPr>
            </a:p>
          </p:txBody>
        </p:sp>
      </p:grpSp>
      <p:grpSp>
        <p:nvGrpSpPr>
          <p:cNvPr id="7" name="Group 69"/>
          <p:cNvGrpSpPr>
            <a:grpSpLocks/>
          </p:cNvGrpSpPr>
          <p:nvPr/>
        </p:nvGrpSpPr>
        <p:grpSpPr bwMode="auto">
          <a:xfrm>
            <a:off x="6210300" y="2393950"/>
            <a:ext cx="1258888" cy="1935163"/>
            <a:chOff x="3912" y="1508"/>
            <a:chExt cx="793" cy="1219"/>
          </a:xfrm>
        </p:grpSpPr>
        <p:sp>
          <p:nvSpPr>
            <p:cNvPr id="13342" name="AutoShape 22"/>
            <p:cNvSpPr>
              <a:spLocks noChangeArrowheads="1"/>
            </p:cNvSpPr>
            <p:nvPr/>
          </p:nvSpPr>
          <p:spPr bwMode="auto">
            <a:xfrm>
              <a:off x="3912" y="1508"/>
              <a:ext cx="793" cy="453"/>
            </a:xfrm>
            <a:prstGeom prst="cube">
              <a:avLst>
                <a:gd name="adj" fmla="val 8333"/>
              </a:avLst>
            </a:prstGeom>
            <a:solidFill>
              <a:srgbClr val="FFCC00"/>
            </a:solidFill>
            <a:ln w="9525">
              <a:solidFill>
                <a:srgbClr val="000000"/>
              </a:solidFill>
              <a:miter lim="800000"/>
              <a:headEnd/>
              <a:tailEnd/>
            </a:ln>
          </p:spPr>
          <p:txBody>
            <a:bodyPr anchor="ctr"/>
            <a:lstStyle/>
            <a:p>
              <a:pPr algn="ctr" eaLnBrk="0" fontAlgn="base" hangingPunct="0">
                <a:spcBef>
                  <a:spcPct val="0"/>
                </a:spcBef>
                <a:spcAft>
                  <a:spcPct val="0"/>
                </a:spcAft>
              </a:pPr>
              <a:r>
                <a:rPr lang="en-US" sz="1400" b="1" smtClean="0">
                  <a:solidFill>
                    <a:srgbClr val="000000"/>
                  </a:solidFill>
                  <a:latin typeface="Arial" charset="0"/>
                </a:rPr>
                <a:t>Validation</a:t>
              </a:r>
            </a:p>
          </p:txBody>
        </p:sp>
        <p:sp>
          <p:nvSpPr>
            <p:cNvPr id="13343" name="Line 35"/>
            <p:cNvSpPr>
              <a:spLocks noChangeShapeType="1"/>
            </p:cNvSpPr>
            <p:nvPr/>
          </p:nvSpPr>
          <p:spPr bwMode="auto">
            <a:xfrm>
              <a:off x="4302" y="1961"/>
              <a:ext cx="0" cy="766"/>
            </a:xfrm>
            <a:prstGeom prst="line">
              <a:avLst/>
            </a:prstGeom>
            <a:noFill/>
            <a:ln w="38100">
              <a:solidFill>
                <a:schemeClr val="tx1"/>
              </a:solidFill>
              <a:miter lim="800000"/>
              <a:headEnd type="triangle" w="med" len="med"/>
              <a:tailEnd/>
            </a:ln>
          </p:spPr>
          <p:txBody>
            <a:bodyPr wrap="none"/>
            <a:lstStyle/>
            <a:p>
              <a:pPr fontAlgn="base">
                <a:spcBef>
                  <a:spcPct val="0"/>
                </a:spcBef>
                <a:spcAft>
                  <a:spcPct val="0"/>
                </a:spcAft>
              </a:pPr>
              <a:endParaRPr lang="zh-CN" altLang="en-US" sz="1600" b="1" smtClean="0">
                <a:solidFill>
                  <a:srgbClr val="000000"/>
                </a:solidFill>
                <a:latin typeface="Arial" charset="0"/>
              </a:endParaRPr>
            </a:p>
          </p:txBody>
        </p:sp>
      </p:grpSp>
      <p:grpSp>
        <p:nvGrpSpPr>
          <p:cNvPr id="8" name="Group 48"/>
          <p:cNvGrpSpPr>
            <a:grpSpLocks/>
          </p:cNvGrpSpPr>
          <p:nvPr/>
        </p:nvGrpSpPr>
        <p:grpSpPr bwMode="auto">
          <a:xfrm>
            <a:off x="1158875" y="3305175"/>
            <a:ext cx="5337175" cy="1038225"/>
            <a:chOff x="730" y="2082"/>
            <a:chExt cx="3362" cy="654"/>
          </a:xfrm>
        </p:grpSpPr>
        <p:sp>
          <p:nvSpPr>
            <p:cNvPr id="13332" name="AutoShape 13"/>
            <p:cNvSpPr>
              <a:spLocks noChangeArrowheads="1"/>
            </p:cNvSpPr>
            <p:nvPr/>
          </p:nvSpPr>
          <p:spPr bwMode="auto">
            <a:xfrm>
              <a:off x="1097" y="2082"/>
              <a:ext cx="2648" cy="391"/>
            </a:xfrm>
            <a:prstGeom prst="cube">
              <a:avLst>
                <a:gd name="adj" fmla="val 10486"/>
              </a:avLst>
            </a:prstGeom>
            <a:solidFill>
              <a:srgbClr val="FF9933"/>
            </a:solidFill>
            <a:ln w="9525">
              <a:solidFill>
                <a:srgbClr val="000000"/>
              </a:solidFill>
              <a:miter lim="800000"/>
              <a:headEnd/>
              <a:tailEnd/>
            </a:ln>
          </p:spPr>
          <p:txBody>
            <a:bodyPr anchor="ctr"/>
            <a:lstStyle/>
            <a:p>
              <a:pPr algn="ctr" eaLnBrk="0" fontAlgn="base" hangingPunct="0">
                <a:spcBef>
                  <a:spcPct val="0"/>
                </a:spcBef>
                <a:spcAft>
                  <a:spcPct val="0"/>
                </a:spcAft>
              </a:pPr>
              <a:r>
                <a:rPr lang="en-US" sz="1400" b="1" smtClean="0">
                  <a:solidFill>
                    <a:srgbClr val="000000"/>
                  </a:solidFill>
                  <a:latin typeface="Arial" charset="0"/>
                </a:rPr>
                <a:t>Design Review</a:t>
              </a:r>
            </a:p>
          </p:txBody>
        </p:sp>
        <p:grpSp>
          <p:nvGrpSpPr>
            <p:cNvPr id="9" name="Group 36"/>
            <p:cNvGrpSpPr>
              <a:grpSpLocks/>
            </p:cNvGrpSpPr>
            <p:nvPr/>
          </p:nvGrpSpPr>
          <p:grpSpPr bwMode="auto">
            <a:xfrm>
              <a:off x="730" y="2294"/>
              <a:ext cx="368" cy="442"/>
              <a:chOff x="761" y="2371"/>
              <a:chExt cx="368" cy="442"/>
            </a:xfrm>
          </p:grpSpPr>
          <p:sp>
            <p:nvSpPr>
              <p:cNvPr id="13340" name="Line 11"/>
              <p:cNvSpPr>
                <a:spLocks noChangeShapeType="1"/>
              </p:cNvSpPr>
              <p:nvPr/>
            </p:nvSpPr>
            <p:spPr bwMode="auto">
              <a:xfrm flipH="1">
                <a:off x="773" y="2371"/>
                <a:ext cx="0" cy="442"/>
              </a:xfrm>
              <a:prstGeom prst="line">
                <a:avLst/>
              </a:prstGeom>
              <a:noFill/>
              <a:ln w="38100">
                <a:solidFill>
                  <a:schemeClr val="tx1"/>
                </a:solidFill>
                <a:miter lim="800000"/>
                <a:headEnd/>
                <a:tailEnd type="triangle" w="med" len="med"/>
              </a:ln>
            </p:spPr>
            <p:txBody>
              <a:bodyPr wrap="none"/>
              <a:lstStyle/>
              <a:p>
                <a:pPr fontAlgn="base">
                  <a:spcBef>
                    <a:spcPct val="0"/>
                  </a:spcBef>
                  <a:spcAft>
                    <a:spcPct val="0"/>
                  </a:spcAft>
                </a:pPr>
                <a:endParaRPr lang="zh-CN" altLang="en-US" sz="1600" b="1" smtClean="0">
                  <a:solidFill>
                    <a:srgbClr val="000000"/>
                  </a:solidFill>
                  <a:latin typeface="Arial" charset="0"/>
                </a:endParaRPr>
              </a:p>
            </p:txBody>
          </p:sp>
          <p:sp>
            <p:nvSpPr>
              <p:cNvPr id="13341" name="Line 24"/>
              <p:cNvSpPr>
                <a:spLocks noChangeShapeType="1"/>
              </p:cNvSpPr>
              <p:nvPr/>
            </p:nvSpPr>
            <p:spPr bwMode="auto">
              <a:xfrm>
                <a:off x="761" y="2371"/>
                <a:ext cx="368" cy="0"/>
              </a:xfrm>
              <a:prstGeom prst="line">
                <a:avLst/>
              </a:prstGeom>
              <a:noFill/>
              <a:ln w="38100">
                <a:solidFill>
                  <a:schemeClr val="tx1"/>
                </a:solidFill>
                <a:miter lim="800000"/>
                <a:headEnd/>
                <a:tailEnd/>
              </a:ln>
            </p:spPr>
            <p:txBody>
              <a:bodyPr wrap="none"/>
              <a:lstStyle/>
              <a:p>
                <a:pPr fontAlgn="base">
                  <a:spcBef>
                    <a:spcPct val="0"/>
                  </a:spcBef>
                  <a:spcAft>
                    <a:spcPct val="0"/>
                  </a:spcAft>
                </a:pPr>
                <a:endParaRPr lang="zh-CN" altLang="en-US" sz="1600" b="1" smtClean="0">
                  <a:solidFill>
                    <a:srgbClr val="000000"/>
                  </a:solidFill>
                  <a:latin typeface="Arial" charset="0"/>
                </a:endParaRPr>
              </a:p>
            </p:txBody>
          </p:sp>
        </p:grpSp>
        <p:sp>
          <p:nvSpPr>
            <p:cNvPr id="13334" name="Line 30"/>
            <p:cNvSpPr>
              <a:spLocks noChangeShapeType="1"/>
            </p:cNvSpPr>
            <p:nvPr/>
          </p:nvSpPr>
          <p:spPr bwMode="auto">
            <a:xfrm flipH="1">
              <a:off x="1470" y="2476"/>
              <a:ext cx="0" cy="258"/>
            </a:xfrm>
            <a:prstGeom prst="line">
              <a:avLst/>
            </a:prstGeom>
            <a:noFill/>
            <a:ln w="38100">
              <a:solidFill>
                <a:schemeClr val="tx1"/>
              </a:solidFill>
              <a:miter lim="800000"/>
              <a:headEnd/>
              <a:tailEnd type="triangle" w="med" len="med"/>
            </a:ln>
          </p:spPr>
          <p:txBody>
            <a:bodyPr wrap="none"/>
            <a:lstStyle/>
            <a:p>
              <a:pPr fontAlgn="base">
                <a:spcBef>
                  <a:spcPct val="0"/>
                </a:spcBef>
                <a:spcAft>
                  <a:spcPct val="0"/>
                </a:spcAft>
              </a:pPr>
              <a:endParaRPr lang="zh-CN" altLang="en-US" sz="1600" b="1" smtClean="0">
                <a:solidFill>
                  <a:srgbClr val="000000"/>
                </a:solidFill>
                <a:latin typeface="Arial" charset="0"/>
              </a:endParaRPr>
            </a:p>
          </p:txBody>
        </p:sp>
        <p:sp>
          <p:nvSpPr>
            <p:cNvPr id="13335" name="Line 31"/>
            <p:cNvSpPr>
              <a:spLocks noChangeShapeType="1"/>
            </p:cNvSpPr>
            <p:nvPr/>
          </p:nvSpPr>
          <p:spPr bwMode="auto">
            <a:xfrm flipH="1">
              <a:off x="2404" y="2476"/>
              <a:ext cx="0" cy="258"/>
            </a:xfrm>
            <a:prstGeom prst="line">
              <a:avLst/>
            </a:prstGeom>
            <a:noFill/>
            <a:ln w="38100">
              <a:solidFill>
                <a:schemeClr val="tx1"/>
              </a:solidFill>
              <a:miter lim="800000"/>
              <a:headEnd/>
              <a:tailEnd type="triangle" w="med" len="med"/>
            </a:ln>
          </p:spPr>
          <p:txBody>
            <a:bodyPr wrap="none"/>
            <a:lstStyle/>
            <a:p>
              <a:pPr fontAlgn="base">
                <a:spcBef>
                  <a:spcPct val="0"/>
                </a:spcBef>
                <a:spcAft>
                  <a:spcPct val="0"/>
                </a:spcAft>
              </a:pPr>
              <a:endParaRPr lang="zh-CN" altLang="en-US" sz="1600" b="1" smtClean="0">
                <a:solidFill>
                  <a:srgbClr val="000000"/>
                </a:solidFill>
                <a:latin typeface="Arial" charset="0"/>
              </a:endParaRPr>
            </a:p>
          </p:txBody>
        </p:sp>
        <p:sp>
          <p:nvSpPr>
            <p:cNvPr id="13336" name="Line 32"/>
            <p:cNvSpPr>
              <a:spLocks noChangeShapeType="1"/>
            </p:cNvSpPr>
            <p:nvPr/>
          </p:nvSpPr>
          <p:spPr bwMode="auto">
            <a:xfrm flipH="1">
              <a:off x="3346" y="2474"/>
              <a:ext cx="0" cy="258"/>
            </a:xfrm>
            <a:prstGeom prst="line">
              <a:avLst/>
            </a:prstGeom>
            <a:noFill/>
            <a:ln w="38100">
              <a:solidFill>
                <a:schemeClr val="tx1"/>
              </a:solidFill>
              <a:miter lim="800000"/>
              <a:headEnd/>
              <a:tailEnd type="triangle" w="med" len="med"/>
            </a:ln>
          </p:spPr>
          <p:txBody>
            <a:bodyPr wrap="none"/>
            <a:lstStyle/>
            <a:p>
              <a:pPr fontAlgn="base">
                <a:spcBef>
                  <a:spcPct val="0"/>
                </a:spcBef>
                <a:spcAft>
                  <a:spcPct val="0"/>
                </a:spcAft>
              </a:pPr>
              <a:endParaRPr lang="zh-CN" altLang="en-US" sz="1600" b="1" smtClean="0">
                <a:solidFill>
                  <a:srgbClr val="000000"/>
                </a:solidFill>
                <a:latin typeface="Arial" charset="0"/>
              </a:endParaRPr>
            </a:p>
          </p:txBody>
        </p:sp>
        <p:grpSp>
          <p:nvGrpSpPr>
            <p:cNvPr id="10" name="Group 37"/>
            <p:cNvGrpSpPr>
              <a:grpSpLocks/>
            </p:cNvGrpSpPr>
            <p:nvPr/>
          </p:nvGrpSpPr>
          <p:grpSpPr bwMode="auto">
            <a:xfrm flipH="1">
              <a:off x="3724" y="2282"/>
              <a:ext cx="368" cy="442"/>
              <a:chOff x="761" y="2371"/>
              <a:chExt cx="368" cy="442"/>
            </a:xfrm>
          </p:grpSpPr>
          <p:sp>
            <p:nvSpPr>
              <p:cNvPr id="13338" name="Line 38"/>
              <p:cNvSpPr>
                <a:spLocks noChangeShapeType="1"/>
              </p:cNvSpPr>
              <p:nvPr/>
            </p:nvSpPr>
            <p:spPr bwMode="auto">
              <a:xfrm flipH="1">
                <a:off x="773" y="2371"/>
                <a:ext cx="0" cy="442"/>
              </a:xfrm>
              <a:prstGeom prst="line">
                <a:avLst/>
              </a:prstGeom>
              <a:noFill/>
              <a:ln w="38100">
                <a:solidFill>
                  <a:schemeClr val="tx1"/>
                </a:solidFill>
                <a:miter lim="800000"/>
                <a:headEnd/>
                <a:tailEnd type="triangle" w="med" len="med"/>
              </a:ln>
            </p:spPr>
            <p:txBody>
              <a:bodyPr wrap="none"/>
              <a:lstStyle/>
              <a:p>
                <a:pPr fontAlgn="base">
                  <a:spcBef>
                    <a:spcPct val="0"/>
                  </a:spcBef>
                  <a:spcAft>
                    <a:spcPct val="0"/>
                  </a:spcAft>
                </a:pPr>
                <a:endParaRPr lang="zh-CN" altLang="en-US" sz="1600" b="1" smtClean="0">
                  <a:solidFill>
                    <a:srgbClr val="000000"/>
                  </a:solidFill>
                  <a:latin typeface="Arial" charset="0"/>
                </a:endParaRPr>
              </a:p>
            </p:txBody>
          </p:sp>
          <p:sp>
            <p:nvSpPr>
              <p:cNvPr id="13339" name="Line 39"/>
              <p:cNvSpPr>
                <a:spLocks noChangeShapeType="1"/>
              </p:cNvSpPr>
              <p:nvPr/>
            </p:nvSpPr>
            <p:spPr bwMode="auto">
              <a:xfrm>
                <a:off x="761" y="2371"/>
                <a:ext cx="368" cy="0"/>
              </a:xfrm>
              <a:prstGeom prst="line">
                <a:avLst/>
              </a:prstGeom>
              <a:noFill/>
              <a:ln w="38100">
                <a:solidFill>
                  <a:schemeClr val="tx1"/>
                </a:solidFill>
                <a:miter lim="800000"/>
                <a:headEnd/>
                <a:tailEnd/>
              </a:ln>
            </p:spPr>
            <p:txBody>
              <a:bodyPr wrap="none"/>
              <a:lstStyle/>
              <a:p>
                <a:pPr fontAlgn="base">
                  <a:spcBef>
                    <a:spcPct val="0"/>
                  </a:spcBef>
                  <a:spcAft>
                    <a:spcPct val="0"/>
                  </a:spcAft>
                </a:pPr>
                <a:endParaRPr lang="zh-CN" altLang="en-US" sz="1600" b="1" smtClean="0">
                  <a:solidFill>
                    <a:srgbClr val="000000"/>
                  </a:solidFill>
                  <a:latin typeface="Arial" charset="0"/>
                </a:endParaRPr>
              </a:p>
            </p:txBody>
          </p:sp>
        </p:grpSp>
      </p:grpSp>
      <p:grpSp>
        <p:nvGrpSpPr>
          <p:cNvPr id="11" name="Group 70"/>
          <p:cNvGrpSpPr>
            <a:grpSpLocks/>
          </p:cNvGrpSpPr>
          <p:nvPr/>
        </p:nvGrpSpPr>
        <p:grpSpPr bwMode="auto">
          <a:xfrm>
            <a:off x="7412038" y="4287838"/>
            <a:ext cx="1522412" cy="719137"/>
            <a:chOff x="4669" y="2701"/>
            <a:chExt cx="959" cy="453"/>
          </a:xfrm>
        </p:grpSpPr>
        <p:sp>
          <p:nvSpPr>
            <p:cNvPr id="13330" name="AutoShape 45"/>
            <p:cNvSpPr>
              <a:spLocks noChangeArrowheads="1"/>
            </p:cNvSpPr>
            <p:nvPr/>
          </p:nvSpPr>
          <p:spPr bwMode="auto">
            <a:xfrm>
              <a:off x="4835" y="2701"/>
              <a:ext cx="793" cy="453"/>
            </a:xfrm>
            <a:prstGeom prst="cube">
              <a:avLst>
                <a:gd name="adj" fmla="val 8333"/>
              </a:avLst>
            </a:prstGeom>
            <a:solidFill>
              <a:srgbClr val="FF3300"/>
            </a:solidFill>
            <a:ln w="9525">
              <a:solidFill>
                <a:srgbClr val="000000"/>
              </a:solidFill>
              <a:miter lim="800000"/>
              <a:headEnd/>
              <a:tailEnd/>
            </a:ln>
          </p:spPr>
          <p:txBody>
            <a:bodyPr anchor="ctr"/>
            <a:lstStyle/>
            <a:p>
              <a:pPr algn="ctr" eaLnBrk="0" fontAlgn="base" hangingPunct="0">
                <a:spcBef>
                  <a:spcPct val="0"/>
                </a:spcBef>
                <a:spcAft>
                  <a:spcPct val="0"/>
                </a:spcAft>
              </a:pPr>
              <a:r>
                <a:rPr lang="en-AU" sz="1400" b="1" smtClean="0">
                  <a:solidFill>
                    <a:srgbClr val="000000"/>
                  </a:solidFill>
                  <a:latin typeface="Arial" charset="0"/>
                </a:rPr>
                <a:t>Technology Transfer</a:t>
              </a:r>
              <a:endParaRPr lang="en-US" sz="1400" b="1" smtClean="0">
                <a:solidFill>
                  <a:srgbClr val="000000"/>
                </a:solidFill>
                <a:latin typeface="Arial" charset="0"/>
              </a:endParaRPr>
            </a:p>
          </p:txBody>
        </p:sp>
        <p:sp>
          <p:nvSpPr>
            <p:cNvPr id="13331" name="Line 46"/>
            <p:cNvSpPr>
              <a:spLocks noChangeShapeType="1"/>
            </p:cNvSpPr>
            <p:nvPr/>
          </p:nvSpPr>
          <p:spPr bwMode="auto">
            <a:xfrm rot="16200000" flipH="1">
              <a:off x="4751" y="2859"/>
              <a:ext cx="0" cy="164"/>
            </a:xfrm>
            <a:prstGeom prst="line">
              <a:avLst/>
            </a:prstGeom>
            <a:noFill/>
            <a:ln w="38100">
              <a:solidFill>
                <a:schemeClr val="tx1"/>
              </a:solidFill>
              <a:miter lim="800000"/>
              <a:headEnd/>
              <a:tailEnd type="triangle" w="med" len="med"/>
            </a:ln>
          </p:spPr>
          <p:txBody>
            <a:bodyPr wrap="none"/>
            <a:lstStyle/>
            <a:p>
              <a:pPr fontAlgn="base">
                <a:spcBef>
                  <a:spcPct val="0"/>
                </a:spcBef>
                <a:spcAft>
                  <a:spcPct val="0"/>
                </a:spcAft>
              </a:pPr>
              <a:endParaRPr lang="zh-CN" altLang="en-US" sz="1600" b="1" smtClean="0">
                <a:solidFill>
                  <a:srgbClr val="000000"/>
                </a:solidFill>
                <a:latin typeface="Arial" charset="0"/>
              </a:endParaRPr>
            </a:p>
          </p:txBody>
        </p:sp>
      </p:grpSp>
      <p:grpSp>
        <p:nvGrpSpPr>
          <p:cNvPr id="12" name="Group 71"/>
          <p:cNvGrpSpPr>
            <a:grpSpLocks/>
          </p:cNvGrpSpPr>
          <p:nvPr/>
        </p:nvGrpSpPr>
        <p:grpSpPr bwMode="auto">
          <a:xfrm>
            <a:off x="7681913" y="2397125"/>
            <a:ext cx="1258887" cy="1928813"/>
            <a:chOff x="4839" y="1510"/>
            <a:chExt cx="793" cy="1215"/>
          </a:xfrm>
        </p:grpSpPr>
        <p:sp>
          <p:nvSpPr>
            <p:cNvPr id="13328" name="AutoShape 16"/>
            <p:cNvSpPr>
              <a:spLocks noChangeArrowheads="1"/>
            </p:cNvSpPr>
            <p:nvPr/>
          </p:nvSpPr>
          <p:spPr bwMode="auto">
            <a:xfrm>
              <a:off x="4839" y="1510"/>
              <a:ext cx="793" cy="453"/>
            </a:xfrm>
            <a:prstGeom prst="cube">
              <a:avLst>
                <a:gd name="adj" fmla="val 8333"/>
              </a:avLst>
            </a:prstGeom>
            <a:solidFill>
              <a:srgbClr val="FFCC00"/>
            </a:solidFill>
            <a:ln w="9525">
              <a:solidFill>
                <a:srgbClr val="000000"/>
              </a:solidFill>
              <a:miter lim="800000"/>
              <a:headEnd/>
              <a:tailEnd/>
            </a:ln>
          </p:spPr>
          <p:txBody>
            <a:bodyPr anchor="ctr"/>
            <a:lstStyle/>
            <a:p>
              <a:pPr algn="ctr" eaLnBrk="0" fontAlgn="base" hangingPunct="0">
                <a:spcBef>
                  <a:spcPct val="0"/>
                </a:spcBef>
                <a:spcAft>
                  <a:spcPct val="0"/>
                </a:spcAft>
              </a:pPr>
              <a:r>
                <a:rPr lang="en-US" sz="1400" b="1" smtClean="0">
                  <a:solidFill>
                    <a:srgbClr val="000000"/>
                  </a:solidFill>
                  <a:latin typeface="Arial" charset="0"/>
                </a:rPr>
                <a:t>Large Production</a:t>
              </a:r>
            </a:p>
          </p:txBody>
        </p:sp>
        <p:sp>
          <p:nvSpPr>
            <p:cNvPr id="13329" name="Line 47"/>
            <p:cNvSpPr>
              <a:spLocks noChangeShapeType="1"/>
            </p:cNvSpPr>
            <p:nvPr/>
          </p:nvSpPr>
          <p:spPr bwMode="auto">
            <a:xfrm>
              <a:off x="5236" y="1959"/>
              <a:ext cx="0" cy="766"/>
            </a:xfrm>
            <a:prstGeom prst="line">
              <a:avLst/>
            </a:prstGeom>
            <a:noFill/>
            <a:ln w="38100">
              <a:solidFill>
                <a:schemeClr val="tx1"/>
              </a:solidFill>
              <a:miter lim="800000"/>
              <a:headEnd type="triangle" w="med" len="med"/>
              <a:tailEnd/>
            </a:ln>
          </p:spPr>
          <p:txBody>
            <a:bodyPr wrap="none"/>
            <a:lstStyle/>
            <a:p>
              <a:pPr fontAlgn="base">
                <a:spcBef>
                  <a:spcPct val="0"/>
                </a:spcBef>
                <a:spcAft>
                  <a:spcPct val="0"/>
                </a:spcAft>
              </a:pPr>
              <a:endParaRPr lang="zh-CN" altLang="en-US" sz="1600" b="1" smtClean="0">
                <a:solidFill>
                  <a:srgbClr val="000000"/>
                </a:solidFill>
                <a:latin typeface="Arial" charset="0"/>
              </a:endParaRPr>
            </a:p>
          </p:txBody>
        </p:sp>
      </p:grpSp>
      <p:sp>
        <p:nvSpPr>
          <p:cNvPr id="13325" name="AutoShape 50"/>
          <p:cNvSpPr>
            <a:spLocks noChangeArrowheads="1"/>
          </p:cNvSpPr>
          <p:nvPr/>
        </p:nvSpPr>
        <p:spPr bwMode="auto">
          <a:xfrm>
            <a:off x="1751013" y="2390775"/>
            <a:ext cx="4203700" cy="719138"/>
          </a:xfrm>
          <a:prstGeom prst="cube">
            <a:avLst>
              <a:gd name="adj" fmla="val 10486"/>
            </a:avLst>
          </a:prstGeom>
          <a:solidFill>
            <a:srgbClr val="FFCC00"/>
          </a:solidFill>
          <a:ln w="9525">
            <a:solidFill>
              <a:srgbClr val="000000"/>
            </a:solidFill>
            <a:prstDash val="dash"/>
            <a:miter lim="800000"/>
            <a:headEnd/>
            <a:tailEnd/>
          </a:ln>
        </p:spPr>
        <p:txBody>
          <a:bodyPr anchor="ctr"/>
          <a:lstStyle/>
          <a:p>
            <a:pPr algn="ctr" eaLnBrk="0" fontAlgn="base" hangingPunct="0">
              <a:spcBef>
                <a:spcPct val="0"/>
              </a:spcBef>
              <a:spcAft>
                <a:spcPct val="0"/>
              </a:spcAft>
            </a:pPr>
            <a:r>
              <a:rPr lang="en-US" sz="1400" b="1" smtClean="0">
                <a:solidFill>
                  <a:srgbClr val="000000"/>
                </a:solidFill>
                <a:latin typeface="Arial" charset="0"/>
              </a:rPr>
              <a:t>Research</a:t>
            </a:r>
          </a:p>
        </p:txBody>
      </p:sp>
      <p:pic>
        <p:nvPicPr>
          <p:cNvPr id="13326" name="Picture 62" descr="C:\Documents and Settings\Oscar\Mis documentos\CCC\Estrategia\Imagen Corporativa\CCC logotipo.gif"/>
          <p:cNvPicPr>
            <a:picLocks noChangeAspect="1" noChangeArrowheads="1"/>
          </p:cNvPicPr>
          <p:nvPr/>
        </p:nvPicPr>
        <p:blipFill>
          <a:blip r:embed="rId2" cstate="print"/>
          <a:srcRect/>
          <a:stretch>
            <a:fillRect/>
          </a:stretch>
        </p:blipFill>
        <p:spPr bwMode="auto">
          <a:xfrm>
            <a:off x="3611563" y="5167313"/>
            <a:ext cx="1847850" cy="1182687"/>
          </a:xfrm>
          <a:prstGeom prst="rect">
            <a:avLst/>
          </a:prstGeom>
          <a:noFill/>
          <a:ln w="9525">
            <a:noFill/>
            <a:miter lim="800000"/>
            <a:headEnd/>
            <a:tailEnd/>
          </a:ln>
        </p:spPr>
      </p:pic>
      <p:sp>
        <p:nvSpPr>
          <p:cNvPr id="13327" name="WordArt 72"/>
          <p:cNvSpPr>
            <a:spLocks noChangeArrowheads="1" noChangeShapeType="1" noTextEdit="1"/>
          </p:cNvSpPr>
          <p:nvPr/>
        </p:nvSpPr>
        <p:spPr bwMode="auto">
          <a:xfrm>
            <a:off x="3368675" y="1827213"/>
            <a:ext cx="2400300" cy="360362"/>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altLang="zh-CN" sz="3600" b="1" kern="10" smtClean="0">
                <a:ln w="9525">
                  <a:solidFill>
                    <a:srgbClr val="808080"/>
                  </a:solidFill>
                  <a:miter lim="800000"/>
                  <a:headEnd/>
                  <a:tailEnd/>
                </a:ln>
                <a:solidFill>
                  <a:srgbClr val="FFCC00"/>
                </a:solidFill>
                <a:latin typeface="Arial Black"/>
              </a:rPr>
              <a:t>Customer</a:t>
            </a:r>
            <a:endParaRPr lang="zh-CN" altLang="en-US" sz="3600" b="1" kern="10" smtClean="0">
              <a:ln w="9525">
                <a:solidFill>
                  <a:srgbClr val="808080"/>
                </a:solidFill>
                <a:miter lim="800000"/>
                <a:headEnd/>
                <a:tailEnd/>
              </a:ln>
              <a:solidFill>
                <a:srgbClr val="FFCC00"/>
              </a:solidFill>
              <a:latin typeface="Arial Black"/>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752475"/>
            <a:ext cx="7772400" cy="1096963"/>
          </a:xfrm>
        </p:spPr>
        <p:txBody>
          <a:bodyPr/>
          <a:lstStyle/>
          <a:p>
            <a:pPr eaLnBrk="1" hangingPunct="1">
              <a:lnSpc>
                <a:spcPts val="4800"/>
              </a:lnSpc>
            </a:pPr>
            <a:r>
              <a:rPr lang="en-US" sz="4000" smtClean="0">
                <a:latin typeface="Arial" charset="0"/>
              </a:rPr>
              <a:t>Application Fields of Some Systems Developed by CCC </a:t>
            </a:r>
          </a:p>
        </p:txBody>
      </p:sp>
      <p:sp>
        <p:nvSpPr>
          <p:cNvPr id="14339" name="Rectangle 3"/>
          <p:cNvSpPr>
            <a:spLocks noGrp="1" noChangeArrowheads="1"/>
          </p:cNvSpPr>
          <p:nvPr>
            <p:ph type="body" idx="1"/>
          </p:nvPr>
        </p:nvSpPr>
        <p:spPr>
          <a:xfrm>
            <a:off x="1247775" y="1990725"/>
            <a:ext cx="7307263" cy="3975100"/>
          </a:xfrm>
        </p:spPr>
        <p:txBody>
          <a:bodyPr/>
          <a:lstStyle/>
          <a:p>
            <a:pPr eaLnBrk="1" hangingPunct="1">
              <a:lnSpc>
                <a:spcPct val="90000"/>
              </a:lnSpc>
              <a:spcBef>
                <a:spcPts val="500"/>
              </a:spcBef>
            </a:pPr>
            <a:r>
              <a:rPr lang="en-US" sz="2800" smtClean="0">
                <a:latin typeface="Arial" charset="0"/>
              </a:rPr>
              <a:t>Heart Failure </a:t>
            </a:r>
          </a:p>
          <a:p>
            <a:pPr eaLnBrk="1" hangingPunct="1">
              <a:lnSpc>
                <a:spcPct val="90000"/>
              </a:lnSpc>
              <a:spcBef>
                <a:spcPts val="500"/>
              </a:spcBef>
            </a:pPr>
            <a:r>
              <a:rPr lang="en-US" sz="2800" smtClean="0">
                <a:latin typeface="Arial" charset="0"/>
              </a:rPr>
              <a:t>Obesity</a:t>
            </a:r>
          </a:p>
          <a:p>
            <a:pPr eaLnBrk="1" hangingPunct="1">
              <a:lnSpc>
                <a:spcPct val="90000"/>
              </a:lnSpc>
              <a:spcBef>
                <a:spcPts val="500"/>
              </a:spcBef>
            </a:pPr>
            <a:r>
              <a:rPr lang="en-US" sz="2800" smtClean="0">
                <a:latin typeface="Arial" charset="0"/>
              </a:rPr>
              <a:t>Diabetes</a:t>
            </a:r>
          </a:p>
          <a:p>
            <a:pPr eaLnBrk="1" hangingPunct="1">
              <a:lnSpc>
                <a:spcPct val="90000"/>
              </a:lnSpc>
              <a:spcBef>
                <a:spcPts val="500"/>
              </a:spcBef>
            </a:pPr>
            <a:r>
              <a:rPr lang="en-US" sz="2800" smtClean="0">
                <a:latin typeface="Arial" charset="0"/>
              </a:rPr>
              <a:t>Neurostimulation </a:t>
            </a:r>
          </a:p>
          <a:p>
            <a:pPr eaLnBrk="1" hangingPunct="1">
              <a:lnSpc>
                <a:spcPct val="90000"/>
              </a:lnSpc>
              <a:spcBef>
                <a:spcPts val="500"/>
              </a:spcBef>
            </a:pPr>
            <a:r>
              <a:rPr lang="en-US" sz="2800" smtClean="0">
                <a:latin typeface="Arial" charset="0"/>
              </a:rPr>
              <a:t>Blood pressure control</a:t>
            </a:r>
          </a:p>
          <a:p>
            <a:pPr eaLnBrk="1" hangingPunct="1">
              <a:lnSpc>
                <a:spcPct val="90000"/>
              </a:lnSpc>
              <a:spcBef>
                <a:spcPts val="500"/>
              </a:spcBef>
            </a:pPr>
            <a:r>
              <a:rPr lang="en-US" sz="2800" smtClean="0">
                <a:latin typeface="Arial" charset="0"/>
              </a:rPr>
              <a:t>Foot drop correction</a:t>
            </a:r>
          </a:p>
          <a:p>
            <a:pPr eaLnBrk="1" hangingPunct="1">
              <a:lnSpc>
                <a:spcPct val="90000"/>
              </a:lnSpc>
              <a:spcBef>
                <a:spcPts val="500"/>
              </a:spcBef>
            </a:pPr>
            <a:r>
              <a:rPr lang="en-US" sz="2800" smtClean="0">
                <a:latin typeface="Arial" charset="0"/>
              </a:rPr>
              <a:t>Urinary incontinence</a:t>
            </a:r>
          </a:p>
          <a:p>
            <a:pPr eaLnBrk="1" hangingPunct="1">
              <a:lnSpc>
                <a:spcPct val="90000"/>
              </a:lnSpc>
              <a:spcBef>
                <a:spcPts val="500"/>
              </a:spcBef>
            </a:pPr>
            <a:r>
              <a:rPr lang="en-US" sz="2800" smtClean="0">
                <a:latin typeface="Arial" charset="0"/>
              </a:rPr>
              <a:t>Patient monitoring</a:t>
            </a:r>
          </a:p>
          <a:p>
            <a:pPr eaLnBrk="1" hangingPunct="1">
              <a:lnSpc>
                <a:spcPct val="90000"/>
              </a:lnSpc>
              <a:spcBef>
                <a:spcPts val="500"/>
              </a:spcBef>
            </a:pPr>
            <a:r>
              <a:rPr lang="en-US" sz="2800" smtClean="0">
                <a:latin typeface="Arial" charset="0"/>
              </a:rPr>
              <a:t>Sleep apnea</a:t>
            </a:r>
          </a:p>
          <a:p>
            <a:pPr eaLnBrk="1" hangingPunct="1">
              <a:lnSpc>
                <a:spcPct val="90000"/>
              </a:lnSpc>
            </a:pPr>
            <a:endParaRPr lang="en-US" sz="2800" smtClean="0">
              <a:latin typeface="Arial" charset="0"/>
            </a:endParaRPr>
          </a:p>
          <a:p>
            <a:pPr eaLnBrk="1" hangingPunct="1">
              <a:lnSpc>
                <a:spcPct val="90000"/>
              </a:lnSpc>
            </a:pPr>
            <a:endParaRPr lang="en-US" sz="2800" smtClean="0">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30238" y="741363"/>
            <a:ext cx="7772400" cy="727075"/>
          </a:xfrm>
        </p:spPr>
        <p:txBody>
          <a:bodyPr/>
          <a:lstStyle/>
          <a:p>
            <a:pPr eaLnBrk="1" hangingPunct="1"/>
            <a:r>
              <a:rPr lang="en-US" smtClean="0">
                <a:latin typeface="Arial" charset="0"/>
              </a:rPr>
              <a:t>Implantable Systems Market</a:t>
            </a:r>
            <a:endParaRPr lang="en-US" sz="3600" smtClean="0">
              <a:latin typeface="Arial" charset="0"/>
            </a:endParaRPr>
          </a:p>
        </p:txBody>
      </p:sp>
      <p:sp>
        <p:nvSpPr>
          <p:cNvPr id="15363" name="Rectangle 3"/>
          <p:cNvSpPr>
            <a:spLocks noGrp="1" noChangeArrowheads="1"/>
          </p:cNvSpPr>
          <p:nvPr>
            <p:ph type="body" idx="1"/>
          </p:nvPr>
        </p:nvSpPr>
        <p:spPr>
          <a:xfrm>
            <a:off x="0" y="1449388"/>
            <a:ext cx="9144000" cy="4572000"/>
          </a:xfrm>
        </p:spPr>
        <p:txBody>
          <a:bodyPr/>
          <a:lstStyle/>
          <a:p>
            <a:pPr eaLnBrk="1" hangingPunct="1">
              <a:lnSpc>
                <a:spcPct val="90000"/>
              </a:lnSpc>
              <a:spcBef>
                <a:spcPts val="500"/>
              </a:spcBef>
            </a:pPr>
            <a:r>
              <a:rPr lang="en-US" sz="2500" smtClean="0">
                <a:latin typeface="Arial" charset="0"/>
              </a:rPr>
              <a:t> 5 big companies:</a:t>
            </a:r>
          </a:p>
          <a:p>
            <a:pPr lvl="1" eaLnBrk="1" hangingPunct="1">
              <a:lnSpc>
                <a:spcPct val="90000"/>
              </a:lnSpc>
              <a:spcBef>
                <a:spcPts val="500"/>
              </a:spcBef>
            </a:pPr>
            <a:r>
              <a:rPr lang="en-US" sz="2300" smtClean="0">
                <a:latin typeface="Arial" charset="0"/>
              </a:rPr>
              <a:t>share more than 98% of the market (mainly pacemakers and ICDs).</a:t>
            </a:r>
          </a:p>
          <a:p>
            <a:pPr lvl="1" eaLnBrk="1" hangingPunct="1">
              <a:lnSpc>
                <a:spcPct val="90000"/>
              </a:lnSpc>
              <a:spcBef>
                <a:spcPts val="500"/>
              </a:spcBef>
            </a:pPr>
            <a:r>
              <a:rPr lang="en-US" sz="2300" smtClean="0">
                <a:latin typeface="Arial" charset="0"/>
              </a:rPr>
              <a:t>design and manufacture their products but do not act as contract designers or manufacturers.</a:t>
            </a:r>
          </a:p>
          <a:p>
            <a:pPr lvl="1" eaLnBrk="1" hangingPunct="1">
              <a:lnSpc>
                <a:spcPct val="90000"/>
              </a:lnSpc>
              <a:spcBef>
                <a:spcPts val="500"/>
              </a:spcBef>
            </a:pPr>
            <a:r>
              <a:rPr lang="en-US" sz="2300" smtClean="0">
                <a:latin typeface="Arial" charset="0"/>
              </a:rPr>
              <a:t>buy patents and technology from small companies in the field or eventually buy the companies.</a:t>
            </a:r>
          </a:p>
          <a:p>
            <a:pPr eaLnBrk="1" hangingPunct="1">
              <a:lnSpc>
                <a:spcPct val="90000"/>
              </a:lnSpc>
              <a:spcBef>
                <a:spcPts val="500"/>
              </a:spcBef>
            </a:pPr>
            <a:r>
              <a:rPr lang="en-US" sz="2500" smtClean="0">
                <a:latin typeface="Arial" charset="0"/>
              </a:rPr>
              <a:t>Start –up companies created to </a:t>
            </a:r>
            <a:r>
              <a:rPr lang="en-US" sz="2800" smtClean="0">
                <a:latin typeface="Arial" charset="0"/>
              </a:rPr>
              <a:t>check the feasibility of treating a disease using an implantable device implementing a therapy conceived by themselves:</a:t>
            </a:r>
          </a:p>
          <a:p>
            <a:pPr lvl="1" eaLnBrk="1" hangingPunct="1">
              <a:lnSpc>
                <a:spcPct val="90000"/>
              </a:lnSpc>
              <a:spcBef>
                <a:spcPts val="500"/>
              </a:spcBef>
            </a:pPr>
            <a:r>
              <a:rPr lang="en-US" sz="2300" smtClean="0">
                <a:latin typeface="Arial" charset="0"/>
              </a:rPr>
              <a:t>few per year, mainly from US, Israel and Canada</a:t>
            </a:r>
          </a:p>
          <a:p>
            <a:pPr lvl="1" eaLnBrk="1" hangingPunct="1">
              <a:lnSpc>
                <a:spcPct val="90000"/>
              </a:lnSpc>
              <a:spcBef>
                <a:spcPts val="500"/>
              </a:spcBef>
            </a:pPr>
            <a:r>
              <a:rPr lang="en-US" sz="2300" smtClean="0">
                <a:latin typeface="Arial" charset="0"/>
              </a:rPr>
              <a:t>without capacity to develop and manufacture the devices</a:t>
            </a:r>
          </a:p>
          <a:p>
            <a:pPr lvl="1" eaLnBrk="1" hangingPunct="1">
              <a:lnSpc>
                <a:spcPct val="90000"/>
              </a:lnSpc>
            </a:pPr>
            <a:endParaRPr lang="en-US" sz="2400" smtClean="0">
              <a:latin typeface="Arial" charset="0"/>
            </a:endParaRPr>
          </a:p>
          <a:p>
            <a:pPr eaLnBrk="1" hangingPunct="1">
              <a:lnSpc>
                <a:spcPct val="90000"/>
              </a:lnSpc>
              <a:buFontTx/>
              <a:buNone/>
            </a:pPr>
            <a:endParaRPr lang="en-US" sz="2800" smtClean="0">
              <a:latin typeface="Arial" charset="0"/>
            </a:endParaRPr>
          </a:p>
          <a:p>
            <a:pPr eaLnBrk="1" hangingPunct="1">
              <a:lnSpc>
                <a:spcPct val="90000"/>
              </a:lnSpc>
            </a:pPr>
            <a:endParaRPr lang="en-US" sz="2800" smtClean="0">
              <a:latin typeface="Arial" charset="0"/>
            </a:endParaRPr>
          </a:p>
          <a:p>
            <a:pPr eaLnBrk="1" hangingPunct="1">
              <a:lnSpc>
                <a:spcPct val="90000"/>
              </a:lnSpc>
            </a:pPr>
            <a:endParaRPr lang="en-US" sz="2800" smtClean="0">
              <a:latin typeface="Arial" charset="0"/>
            </a:endParaRPr>
          </a:p>
          <a:p>
            <a:pPr eaLnBrk="1" hangingPunct="1">
              <a:lnSpc>
                <a:spcPct val="90000"/>
              </a:lnSpc>
            </a:pPr>
            <a:endParaRPr lang="en-US" sz="2800" smtClean="0">
              <a:latin typeface="Arial" charset="0"/>
            </a:endParaRPr>
          </a:p>
          <a:p>
            <a:pPr eaLnBrk="1" hangingPunct="1">
              <a:lnSpc>
                <a:spcPct val="90000"/>
              </a:lnSpc>
            </a:pPr>
            <a:endParaRPr lang="en-US" sz="2800" smtClean="0">
              <a:latin typeface="Arial" charset="0"/>
            </a:endParaRPr>
          </a:p>
        </p:txBody>
      </p:sp>
      <p:grpSp>
        <p:nvGrpSpPr>
          <p:cNvPr id="2" name="Group 4"/>
          <p:cNvGrpSpPr>
            <a:grpSpLocks/>
          </p:cNvGrpSpPr>
          <p:nvPr/>
        </p:nvGrpSpPr>
        <p:grpSpPr bwMode="auto">
          <a:xfrm>
            <a:off x="0" y="830263"/>
            <a:ext cx="9144000" cy="4356100"/>
            <a:chOff x="0" y="2527"/>
            <a:chExt cx="5760" cy="2527"/>
          </a:xfrm>
        </p:grpSpPr>
        <p:sp>
          <p:nvSpPr>
            <p:cNvPr id="15374" name="Rectangle 5"/>
            <p:cNvSpPr>
              <a:spLocks noChangeArrowheads="1"/>
            </p:cNvSpPr>
            <p:nvPr/>
          </p:nvSpPr>
          <p:spPr bwMode="auto">
            <a:xfrm>
              <a:off x="0" y="2527"/>
              <a:ext cx="3519" cy="2527"/>
            </a:xfrm>
            <a:prstGeom prst="rect">
              <a:avLst/>
            </a:prstGeom>
            <a:noFill/>
            <a:ln w="9525">
              <a:noFill/>
              <a:miter lim="800000"/>
              <a:headEnd/>
              <a:tailEnd/>
            </a:ln>
          </p:spPr>
          <p:txBody>
            <a:bodyPr>
              <a:spAutoFit/>
            </a:bodyPr>
            <a:lstStyle/>
            <a:p>
              <a:pPr algn="ctr" fontAlgn="base">
                <a:spcBef>
                  <a:spcPct val="50000"/>
                </a:spcBef>
                <a:spcAft>
                  <a:spcPct val="0"/>
                </a:spcAft>
              </a:pPr>
              <a:endParaRPr lang="es-ES" sz="1600" b="1" smtClean="0">
                <a:solidFill>
                  <a:srgbClr val="000000"/>
                </a:solidFill>
                <a:latin typeface="Arial" charset="0"/>
              </a:endParaRPr>
            </a:p>
          </p:txBody>
        </p:sp>
        <p:grpSp>
          <p:nvGrpSpPr>
            <p:cNvPr id="3" name="Group 6"/>
            <p:cNvGrpSpPr>
              <a:grpSpLocks/>
            </p:cNvGrpSpPr>
            <p:nvPr/>
          </p:nvGrpSpPr>
          <p:grpSpPr bwMode="auto">
            <a:xfrm>
              <a:off x="0" y="2527"/>
              <a:ext cx="5760" cy="2133"/>
              <a:chOff x="0" y="2527"/>
              <a:chExt cx="5760" cy="2133"/>
            </a:xfrm>
          </p:grpSpPr>
          <p:sp>
            <p:nvSpPr>
              <p:cNvPr id="15376" name="Rectangle 7"/>
              <p:cNvSpPr>
                <a:spLocks noChangeArrowheads="1"/>
              </p:cNvSpPr>
              <p:nvPr/>
            </p:nvSpPr>
            <p:spPr bwMode="auto">
              <a:xfrm>
                <a:off x="0" y="2527"/>
                <a:ext cx="3393" cy="0"/>
              </a:xfrm>
              <a:prstGeom prst="rect">
                <a:avLst/>
              </a:prstGeom>
              <a:noFill/>
              <a:ln w="9525">
                <a:noFill/>
                <a:miter lim="800000"/>
                <a:headEnd/>
                <a:tailEnd/>
              </a:ln>
            </p:spPr>
            <p:txBody>
              <a:bodyPr>
                <a:spAutoFit/>
              </a:bodyPr>
              <a:lstStyle/>
              <a:p>
                <a:pPr algn="ctr" fontAlgn="base">
                  <a:spcBef>
                    <a:spcPct val="50000"/>
                  </a:spcBef>
                  <a:spcAft>
                    <a:spcPct val="0"/>
                  </a:spcAft>
                </a:pPr>
                <a:endParaRPr lang="es-ES" sz="1600" b="1" smtClean="0">
                  <a:solidFill>
                    <a:srgbClr val="000000"/>
                  </a:solidFill>
                  <a:latin typeface="Arial" charset="0"/>
                </a:endParaRPr>
              </a:p>
            </p:txBody>
          </p:sp>
          <p:grpSp>
            <p:nvGrpSpPr>
              <p:cNvPr id="4" name="Group 8"/>
              <p:cNvGrpSpPr>
                <a:grpSpLocks/>
              </p:cNvGrpSpPr>
              <p:nvPr/>
            </p:nvGrpSpPr>
            <p:grpSpPr bwMode="auto">
              <a:xfrm>
                <a:off x="0" y="2527"/>
                <a:ext cx="5760" cy="2133"/>
                <a:chOff x="0" y="2527"/>
                <a:chExt cx="5760" cy="2133"/>
              </a:xfrm>
            </p:grpSpPr>
            <p:sp>
              <p:nvSpPr>
                <p:cNvPr id="15378" name="Rectangle 9"/>
                <p:cNvSpPr>
                  <a:spLocks noChangeArrowheads="1"/>
                </p:cNvSpPr>
                <p:nvPr/>
              </p:nvSpPr>
              <p:spPr bwMode="auto">
                <a:xfrm>
                  <a:off x="0" y="2527"/>
                  <a:ext cx="2466" cy="0"/>
                </a:xfrm>
                <a:prstGeom prst="rect">
                  <a:avLst/>
                </a:prstGeom>
                <a:noFill/>
                <a:ln w="9525">
                  <a:noFill/>
                  <a:miter lim="800000"/>
                  <a:headEnd/>
                  <a:tailEnd/>
                </a:ln>
              </p:spPr>
              <p:txBody>
                <a:bodyPr>
                  <a:spAutoFit/>
                </a:bodyPr>
                <a:lstStyle/>
                <a:p>
                  <a:pPr algn="ctr" fontAlgn="base">
                    <a:spcBef>
                      <a:spcPct val="50000"/>
                    </a:spcBef>
                    <a:spcAft>
                      <a:spcPct val="0"/>
                    </a:spcAft>
                  </a:pPr>
                  <a:endParaRPr lang="es-ES" sz="1600" b="1" smtClean="0">
                    <a:solidFill>
                      <a:srgbClr val="000000"/>
                    </a:solidFill>
                    <a:latin typeface="Arial" charset="0"/>
                  </a:endParaRPr>
                </a:p>
              </p:txBody>
            </p:sp>
            <p:grpSp>
              <p:nvGrpSpPr>
                <p:cNvPr id="5" name="Group 10"/>
                <p:cNvGrpSpPr>
                  <a:grpSpLocks/>
                </p:cNvGrpSpPr>
                <p:nvPr/>
              </p:nvGrpSpPr>
              <p:grpSpPr bwMode="auto">
                <a:xfrm>
                  <a:off x="0" y="2527"/>
                  <a:ext cx="5760" cy="2133"/>
                  <a:chOff x="0" y="4660"/>
                  <a:chExt cx="5760" cy="2133"/>
                </a:xfrm>
              </p:grpSpPr>
              <p:sp>
                <p:nvSpPr>
                  <p:cNvPr id="15380" name="Rectangle 11"/>
                  <p:cNvSpPr>
                    <a:spLocks noChangeArrowheads="1"/>
                  </p:cNvSpPr>
                  <p:nvPr/>
                </p:nvSpPr>
                <p:spPr bwMode="auto">
                  <a:xfrm>
                    <a:off x="0" y="4660"/>
                    <a:ext cx="2466" cy="2133"/>
                  </a:xfrm>
                  <a:prstGeom prst="rect">
                    <a:avLst/>
                  </a:prstGeom>
                  <a:noFill/>
                  <a:ln w="9525">
                    <a:noFill/>
                    <a:miter lim="800000"/>
                    <a:headEnd/>
                    <a:tailEnd/>
                  </a:ln>
                </p:spPr>
                <p:txBody>
                  <a:bodyPr>
                    <a:spAutoFit/>
                  </a:bodyPr>
                  <a:lstStyle/>
                  <a:p>
                    <a:pPr algn="ctr" fontAlgn="base">
                      <a:spcBef>
                        <a:spcPct val="50000"/>
                      </a:spcBef>
                      <a:spcAft>
                        <a:spcPct val="0"/>
                      </a:spcAft>
                    </a:pPr>
                    <a:endParaRPr lang="es-ES" sz="1600" b="1" smtClean="0">
                      <a:solidFill>
                        <a:srgbClr val="000000"/>
                      </a:solidFill>
                      <a:latin typeface="Arial" charset="0"/>
                    </a:endParaRPr>
                  </a:p>
                </p:txBody>
              </p:sp>
              <p:sp>
                <p:nvSpPr>
                  <p:cNvPr id="15381" name="Rectangle 12"/>
                  <p:cNvSpPr>
                    <a:spLocks noChangeArrowheads="1"/>
                  </p:cNvSpPr>
                  <p:nvPr/>
                </p:nvSpPr>
                <p:spPr bwMode="auto">
                  <a:xfrm>
                    <a:off x="0" y="4660"/>
                    <a:ext cx="5760" cy="461"/>
                  </a:xfrm>
                  <a:prstGeom prst="rect">
                    <a:avLst/>
                  </a:prstGeom>
                  <a:noFill/>
                  <a:ln w="9525">
                    <a:noFill/>
                    <a:miter lim="800000"/>
                    <a:headEnd/>
                    <a:tailEnd/>
                  </a:ln>
                </p:spPr>
                <p:txBody>
                  <a:bodyPr/>
                  <a:lstStyle/>
                  <a:p>
                    <a:pPr algn="ctr" eaLnBrk="0" fontAlgn="base" hangingPunct="0">
                      <a:spcBef>
                        <a:spcPct val="0"/>
                      </a:spcBef>
                      <a:spcAft>
                        <a:spcPct val="0"/>
                      </a:spcAft>
                    </a:pPr>
                    <a:r>
                      <a:rPr lang="es-ES_tradnl" altLang="zh-CN" sz="800" smtClean="0">
                        <a:solidFill>
                          <a:srgbClr val="333333"/>
                        </a:solidFill>
                        <a:latin typeface="Arial" charset="0"/>
                        <a:ea typeface="宋体" charset="-122"/>
                        <a:cs typeface="Arial" charset="0"/>
                      </a:rPr>
                      <a:t>  </a:t>
                    </a:r>
                    <a:r>
                      <a:rPr lang="es-ES_tradnl" altLang="zh-CN" sz="4200" smtClean="0">
                        <a:solidFill>
                          <a:srgbClr val="333333"/>
                        </a:solidFill>
                        <a:latin typeface="Arial" charset="0"/>
                        <a:ea typeface="宋体" charset="-122"/>
                        <a:cs typeface="Arial" charset="0"/>
                      </a:rPr>
                      <a:t> </a:t>
                    </a:r>
                    <a:r>
                      <a:rPr lang="es-ES_tradnl" altLang="zh-CN" sz="800" smtClean="0">
                        <a:solidFill>
                          <a:srgbClr val="333333"/>
                        </a:solidFill>
                        <a:latin typeface="Arial" charset="0"/>
                        <a:ea typeface="宋体" charset="-122"/>
                        <a:cs typeface="Arial" charset="0"/>
                      </a:rPr>
                      <a:t>                       </a:t>
                    </a:r>
                  </a:p>
                </p:txBody>
              </p:sp>
            </p:grpSp>
          </p:grpSp>
        </p:grpSp>
      </p:grpSp>
      <p:grpSp>
        <p:nvGrpSpPr>
          <p:cNvPr id="6" name="Group 13"/>
          <p:cNvGrpSpPr>
            <a:grpSpLocks/>
          </p:cNvGrpSpPr>
          <p:nvPr/>
        </p:nvGrpSpPr>
        <p:grpSpPr bwMode="auto">
          <a:xfrm>
            <a:off x="0" y="1931988"/>
            <a:ext cx="9144000" cy="4011612"/>
            <a:chOff x="0" y="2527"/>
            <a:chExt cx="5760" cy="2527"/>
          </a:xfrm>
        </p:grpSpPr>
        <p:sp>
          <p:nvSpPr>
            <p:cNvPr id="15366" name="Rectangle 14"/>
            <p:cNvSpPr>
              <a:spLocks noChangeArrowheads="1"/>
            </p:cNvSpPr>
            <p:nvPr/>
          </p:nvSpPr>
          <p:spPr bwMode="auto">
            <a:xfrm>
              <a:off x="0" y="2527"/>
              <a:ext cx="3519" cy="2527"/>
            </a:xfrm>
            <a:prstGeom prst="rect">
              <a:avLst/>
            </a:prstGeom>
            <a:noFill/>
            <a:ln w="9525">
              <a:noFill/>
              <a:miter lim="800000"/>
              <a:headEnd/>
              <a:tailEnd/>
            </a:ln>
          </p:spPr>
          <p:txBody>
            <a:bodyPr>
              <a:spAutoFit/>
            </a:bodyPr>
            <a:lstStyle/>
            <a:p>
              <a:pPr algn="ctr" fontAlgn="base">
                <a:spcBef>
                  <a:spcPct val="50000"/>
                </a:spcBef>
                <a:spcAft>
                  <a:spcPct val="0"/>
                </a:spcAft>
              </a:pPr>
              <a:endParaRPr lang="es-ES" sz="1600" b="1" smtClean="0">
                <a:solidFill>
                  <a:srgbClr val="000000"/>
                </a:solidFill>
                <a:latin typeface="Arial" charset="0"/>
              </a:endParaRPr>
            </a:p>
          </p:txBody>
        </p:sp>
        <p:grpSp>
          <p:nvGrpSpPr>
            <p:cNvPr id="7" name="Group 15"/>
            <p:cNvGrpSpPr>
              <a:grpSpLocks/>
            </p:cNvGrpSpPr>
            <p:nvPr/>
          </p:nvGrpSpPr>
          <p:grpSpPr bwMode="auto">
            <a:xfrm>
              <a:off x="0" y="2527"/>
              <a:ext cx="5760" cy="2133"/>
              <a:chOff x="0" y="2527"/>
              <a:chExt cx="5760" cy="2133"/>
            </a:xfrm>
          </p:grpSpPr>
          <p:sp>
            <p:nvSpPr>
              <p:cNvPr id="15368" name="Rectangle 16"/>
              <p:cNvSpPr>
                <a:spLocks noChangeArrowheads="1"/>
              </p:cNvSpPr>
              <p:nvPr/>
            </p:nvSpPr>
            <p:spPr bwMode="auto">
              <a:xfrm>
                <a:off x="0" y="2527"/>
                <a:ext cx="3393" cy="0"/>
              </a:xfrm>
              <a:prstGeom prst="rect">
                <a:avLst/>
              </a:prstGeom>
              <a:noFill/>
              <a:ln w="9525">
                <a:noFill/>
                <a:miter lim="800000"/>
                <a:headEnd/>
                <a:tailEnd/>
              </a:ln>
            </p:spPr>
            <p:txBody>
              <a:bodyPr>
                <a:spAutoFit/>
              </a:bodyPr>
              <a:lstStyle/>
              <a:p>
                <a:pPr algn="ctr" fontAlgn="base">
                  <a:spcBef>
                    <a:spcPct val="50000"/>
                  </a:spcBef>
                  <a:spcAft>
                    <a:spcPct val="0"/>
                  </a:spcAft>
                </a:pPr>
                <a:endParaRPr lang="es-ES" sz="1600" b="1" smtClean="0">
                  <a:solidFill>
                    <a:srgbClr val="000000"/>
                  </a:solidFill>
                  <a:latin typeface="Arial" charset="0"/>
                </a:endParaRPr>
              </a:p>
            </p:txBody>
          </p:sp>
          <p:grpSp>
            <p:nvGrpSpPr>
              <p:cNvPr id="8" name="Group 17"/>
              <p:cNvGrpSpPr>
                <a:grpSpLocks/>
              </p:cNvGrpSpPr>
              <p:nvPr/>
            </p:nvGrpSpPr>
            <p:grpSpPr bwMode="auto">
              <a:xfrm>
                <a:off x="0" y="2527"/>
                <a:ext cx="5760" cy="2133"/>
                <a:chOff x="0" y="2527"/>
                <a:chExt cx="5760" cy="2133"/>
              </a:xfrm>
            </p:grpSpPr>
            <p:sp>
              <p:nvSpPr>
                <p:cNvPr id="15370" name="Rectangle 18"/>
                <p:cNvSpPr>
                  <a:spLocks noChangeArrowheads="1"/>
                </p:cNvSpPr>
                <p:nvPr/>
              </p:nvSpPr>
              <p:spPr bwMode="auto">
                <a:xfrm>
                  <a:off x="0" y="2527"/>
                  <a:ext cx="2466" cy="0"/>
                </a:xfrm>
                <a:prstGeom prst="rect">
                  <a:avLst/>
                </a:prstGeom>
                <a:noFill/>
                <a:ln w="9525">
                  <a:noFill/>
                  <a:miter lim="800000"/>
                  <a:headEnd/>
                  <a:tailEnd/>
                </a:ln>
              </p:spPr>
              <p:txBody>
                <a:bodyPr>
                  <a:spAutoFit/>
                </a:bodyPr>
                <a:lstStyle/>
                <a:p>
                  <a:pPr algn="ctr" fontAlgn="base">
                    <a:spcBef>
                      <a:spcPct val="50000"/>
                    </a:spcBef>
                    <a:spcAft>
                      <a:spcPct val="0"/>
                    </a:spcAft>
                  </a:pPr>
                  <a:endParaRPr lang="es-ES" sz="1600" b="1" smtClean="0">
                    <a:solidFill>
                      <a:srgbClr val="000000"/>
                    </a:solidFill>
                    <a:latin typeface="Arial" charset="0"/>
                  </a:endParaRPr>
                </a:p>
              </p:txBody>
            </p:sp>
            <p:grpSp>
              <p:nvGrpSpPr>
                <p:cNvPr id="9" name="Group 19"/>
                <p:cNvGrpSpPr>
                  <a:grpSpLocks/>
                </p:cNvGrpSpPr>
                <p:nvPr/>
              </p:nvGrpSpPr>
              <p:grpSpPr bwMode="auto">
                <a:xfrm>
                  <a:off x="0" y="2527"/>
                  <a:ext cx="5760" cy="2133"/>
                  <a:chOff x="0" y="4660"/>
                  <a:chExt cx="5760" cy="2133"/>
                </a:xfrm>
              </p:grpSpPr>
              <p:sp>
                <p:nvSpPr>
                  <p:cNvPr id="15372" name="Rectangle 20"/>
                  <p:cNvSpPr>
                    <a:spLocks noChangeArrowheads="1"/>
                  </p:cNvSpPr>
                  <p:nvPr/>
                </p:nvSpPr>
                <p:spPr bwMode="auto">
                  <a:xfrm>
                    <a:off x="0" y="4660"/>
                    <a:ext cx="2466" cy="2133"/>
                  </a:xfrm>
                  <a:prstGeom prst="rect">
                    <a:avLst/>
                  </a:prstGeom>
                  <a:noFill/>
                  <a:ln w="9525">
                    <a:noFill/>
                    <a:miter lim="800000"/>
                    <a:headEnd/>
                    <a:tailEnd/>
                  </a:ln>
                </p:spPr>
                <p:txBody>
                  <a:bodyPr>
                    <a:spAutoFit/>
                  </a:bodyPr>
                  <a:lstStyle/>
                  <a:p>
                    <a:pPr algn="ctr" fontAlgn="base">
                      <a:spcBef>
                        <a:spcPct val="50000"/>
                      </a:spcBef>
                      <a:spcAft>
                        <a:spcPct val="0"/>
                      </a:spcAft>
                    </a:pPr>
                    <a:endParaRPr lang="es-ES" sz="1600" b="1" smtClean="0">
                      <a:solidFill>
                        <a:srgbClr val="000000"/>
                      </a:solidFill>
                      <a:latin typeface="Arial" charset="0"/>
                    </a:endParaRPr>
                  </a:p>
                </p:txBody>
              </p:sp>
              <p:sp>
                <p:nvSpPr>
                  <p:cNvPr id="15373" name="Rectangle 21"/>
                  <p:cNvSpPr>
                    <a:spLocks noChangeArrowheads="1"/>
                  </p:cNvSpPr>
                  <p:nvPr/>
                </p:nvSpPr>
                <p:spPr bwMode="auto">
                  <a:xfrm>
                    <a:off x="0" y="4660"/>
                    <a:ext cx="5760" cy="461"/>
                  </a:xfrm>
                  <a:prstGeom prst="rect">
                    <a:avLst/>
                  </a:prstGeom>
                  <a:noFill/>
                  <a:ln w="9525">
                    <a:noFill/>
                    <a:miter lim="800000"/>
                    <a:headEnd/>
                    <a:tailEnd/>
                  </a:ln>
                </p:spPr>
                <p:txBody>
                  <a:bodyPr/>
                  <a:lstStyle/>
                  <a:p>
                    <a:pPr algn="ctr" eaLnBrk="0" fontAlgn="base" hangingPunct="0">
                      <a:spcBef>
                        <a:spcPct val="0"/>
                      </a:spcBef>
                      <a:spcAft>
                        <a:spcPct val="0"/>
                      </a:spcAft>
                    </a:pPr>
                    <a:r>
                      <a:rPr lang="es-ES_tradnl" altLang="zh-CN" sz="800" smtClean="0">
                        <a:solidFill>
                          <a:srgbClr val="333333"/>
                        </a:solidFill>
                        <a:latin typeface="Arial" charset="0"/>
                        <a:ea typeface="宋体" charset="-122"/>
                        <a:cs typeface="Arial" charset="0"/>
                      </a:rPr>
                      <a:t>  </a:t>
                    </a:r>
                    <a:r>
                      <a:rPr lang="es-ES_tradnl" altLang="zh-CN" sz="4200" smtClean="0">
                        <a:solidFill>
                          <a:srgbClr val="333333"/>
                        </a:solidFill>
                        <a:latin typeface="Arial" charset="0"/>
                        <a:ea typeface="宋体" charset="-122"/>
                        <a:cs typeface="Arial" charset="0"/>
                      </a:rPr>
                      <a:t> </a:t>
                    </a:r>
                    <a:r>
                      <a:rPr lang="es-ES_tradnl" altLang="zh-CN" sz="800" smtClean="0">
                        <a:solidFill>
                          <a:srgbClr val="333333"/>
                        </a:solidFill>
                        <a:latin typeface="Arial" charset="0"/>
                        <a:ea typeface="宋体" charset="-122"/>
                        <a:cs typeface="Arial" charset="0"/>
                      </a:rPr>
                      <a:t>                               </a:t>
                    </a:r>
                  </a:p>
                </p:txBody>
              </p:sp>
            </p:grpSp>
          </p:grpSp>
        </p:gr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a:xfrm>
            <a:off x="533400" y="1676400"/>
            <a:ext cx="8229600" cy="1905000"/>
          </a:xfrm>
        </p:spPr>
        <p:txBody>
          <a:bodyPr/>
          <a:lstStyle/>
          <a:p>
            <a:r>
              <a:rPr lang="en-US" altLang="zh-CN" sz="3600" dirty="0" smtClean="0">
                <a:solidFill>
                  <a:schemeClr val="accent2"/>
                </a:solidFill>
                <a:ea typeface="宋体" charset="-122"/>
              </a:rPr>
              <a:t>EMC </a:t>
            </a:r>
            <a:r>
              <a:rPr lang="en-US" altLang="zh-CN" sz="3600" dirty="0" smtClean="0">
                <a:solidFill>
                  <a:schemeClr val="tx1"/>
                </a:solidFill>
                <a:ea typeface="宋体" charset="-122"/>
              </a:rPr>
              <a:t>for </a:t>
            </a:r>
            <a:r>
              <a:rPr lang="en-US" altLang="zh-CN" sz="3600" dirty="0" smtClean="0">
                <a:solidFill>
                  <a:srgbClr val="00B050"/>
                </a:solidFill>
                <a:ea typeface="宋体" charset="-122"/>
              </a:rPr>
              <a:t>Active</a:t>
            </a:r>
            <a:r>
              <a:rPr lang="en-US" altLang="zh-CN" sz="3600" dirty="0" smtClean="0">
                <a:solidFill>
                  <a:schemeClr val="tx1"/>
                </a:solidFill>
                <a:ea typeface="宋体" charset="-122"/>
              </a:rPr>
              <a:t> Implantable Medical Devices</a:t>
            </a:r>
            <a:endParaRPr lang="en-US" altLang="zh-CN" sz="3600" dirty="0">
              <a:solidFill>
                <a:schemeClr val="tx1"/>
              </a:solidFill>
              <a:ea typeface="宋体" charset="-122"/>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p:txBody>
          <a:bodyPr/>
          <a:lstStyle/>
          <a:p>
            <a:r>
              <a:rPr lang="en-US" altLang="zh-CN" sz="2800" dirty="0" smtClean="0">
                <a:solidFill>
                  <a:schemeClr val="tx1"/>
                </a:solidFill>
                <a:ea typeface="宋体" charset="-122"/>
              </a:rPr>
              <a:t>Active </a:t>
            </a:r>
            <a:r>
              <a:rPr lang="en-US" altLang="zh-CN" sz="2800" dirty="0">
                <a:solidFill>
                  <a:schemeClr val="tx1"/>
                </a:solidFill>
                <a:ea typeface="宋体" charset="-122"/>
              </a:rPr>
              <a:t>implantable medical devices</a:t>
            </a:r>
          </a:p>
        </p:txBody>
      </p:sp>
      <p:sp>
        <p:nvSpPr>
          <p:cNvPr id="325636" name="Text Box 4"/>
          <p:cNvSpPr txBox="1">
            <a:spLocks noChangeArrowheads="1"/>
          </p:cNvSpPr>
          <p:nvPr/>
        </p:nvSpPr>
        <p:spPr bwMode="auto">
          <a:xfrm>
            <a:off x="1011238" y="1262063"/>
            <a:ext cx="1214437" cy="519112"/>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altLang="zh-CN" sz="2800" b="1" smtClean="0">
                <a:solidFill>
                  <a:srgbClr val="333399"/>
                </a:solidFill>
                <a:ea typeface="宋体" charset="-122"/>
              </a:rPr>
              <a:t>Types</a:t>
            </a:r>
          </a:p>
        </p:txBody>
      </p:sp>
      <p:sp>
        <p:nvSpPr>
          <p:cNvPr id="325637" name="Text Box 5"/>
          <p:cNvSpPr txBox="1">
            <a:spLocks noChangeArrowheads="1"/>
          </p:cNvSpPr>
          <p:nvPr/>
        </p:nvSpPr>
        <p:spPr bwMode="auto">
          <a:xfrm>
            <a:off x="1882775" y="1938338"/>
            <a:ext cx="5378450" cy="4108450"/>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buFontTx/>
              <a:buChar char="•"/>
            </a:pPr>
            <a:r>
              <a:rPr lang="en-US" altLang="zh-CN" sz="2400" smtClean="0">
                <a:solidFill>
                  <a:srgbClr val="000000"/>
                </a:solidFill>
                <a:ea typeface="宋体" charset="-122"/>
              </a:rPr>
              <a:t>Implantable cardiac pacemakers</a:t>
            </a:r>
          </a:p>
          <a:p>
            <a:pPr eaLnBrk="0" fontAlgn="base" hangingPunct="0">
              <a:spcBef>
                <a:spcPct val="0"/>
              </a:spcBef>
              <a:spcAft>
                <a:spcPct val="0"/>
              </a:spcAft>
              <a:buFontTx/>
              <a:buChar char="•"/>
            </a:pPr>
            <a:r>
              <a:rPr lang="en-US" altLang="zh-CN" sz="2400" smtClean="0">
                <a:solidFill>
                  <a:srgbClr val="000000"/>
                </a:solidFill>
                <a:ea typeface="宋体" charset="-122"/>
              </a:rPr>
              <a:t>Implantable defibrillators</a:t>
            </a:r>
          </a:p>
          <a:p>
            <a:pPr eaLnBrk="0" fontAlgn="base" hangingPunct="0">
              <a:spcBef>
                <a:spcPct val="0"/>
              </a:spcBef>
              <a:spcAft>
                <a:spcPct val="0"/>
              </a:spcAft>
              <a:buFontTx/>
              <a:buChar char="•"/>
            </a:pPr>
            <a:r>
              <a:rPr lang="en-US" altLang="zh-CN" sz="2400" smtClean="0">
                <a:solidFill>
                  <a:srgbClr val="000000"/>
                </a:solidFill>
                <a:ea typeface="宋体" charset="-122"/>
              </a:rPr>
              <a:t>Cochlear implants</a:t>
            </a:r>
          </a:p>
          <a:p>
            <a:pPr eaLnBrk="0" fontAlgn="base" hangingPunct="0">
              <a:spcBef>
                <a:spcPct val="0"/>
              </a:spcBef>
              <a:spcAft>
                <a:spcPct val="0"/>
              </a:spcAft>
              <a:buFontTx/>
              <a:buChar char="•"/>
            </a:pPr>
            <a:r>
              <a:rPr lang="en-US" altLang="zh-CN" sz="2400" smtClean="0">
                <a:solidFill>
                  <a:srgbClr val="000000"/>
                </a:solidFill>
                <a:ea typeface="宋体" charset="-122"/>
              </a:rPr>
              <a:t>Implantable nerve stimulators (FES)</a:t>
            </a:r>
          </a:p>
          <a:p>
            <a:pPr lvl="1" eaLnBrk="0" fontAlgn="base" hangingPunct="0">
              <a:spcBef>
                <a:spcPct val="0"/>
              </a:spcBef>
              <a:spcAft>
                <a:spcPct val="0"/>
              </a:spcAft>
              <a:buFontTx/>
              <a:buChar char="•"/>
            </a:pPr>
            <a:r>
              <a:rPr lang="en-US" altLang="zh-CN" sz="2400" smtClean="0">
                <a:solidFill>
                  <a:srgbClr val="000000"/>
                </a:solidFill>
                <a:ea typeface="宋体" charset="-122"/>
              </a:rPr>
              <a:t>Limb function stimulation</a:t>
            </a:r>
          </a:p>
          <a:p>
            <a:pPr lvl="1" eaLnBrk="0" fontAlgn="base" hangingPunct="0">
              <a:spcBef>
                <a:spcPct val="0"/>
              </a:spcBef>
              <a:spcAft>
                <a:spcPct val="0"/>
              </a:spcAft>
              <a:buFontTx/>
              <a:buChar char="•"/>
            </a:pPr>
            <a:r>
              <a:rPr lang="en-US" altLang="zh-CN" sz="2400" smtClean="0">
                <a:solidFill>
                  <a:srgbClr val="000000"/>
                </a:solidFill>
                <a:ea typeface="宋体" charset="-122"/>
              </a:rPr>
              <a:t>Bladder stimulators</a:t>
            </a:r>
          </a:p>
          <a:p>
            <a:pPr lvl="1" eaLnBrk="0" fontAlgn="base" hangingPunct="0">
              <a:spcBef>
                <a:spcPct val="0"/>
              </a:spcBef>
              <a:spcAft>
                <a:spcPct val="0"/>
              </a:spcAft>
              <a:buFontTx/>
              <a:buChar char="•"/>
            </a:pPr>
            <a:r>
              <a:rPr lang="en-US" altLang="zh-CN" sz="2400" smtClean="0">
                <a:solidFill>
                  <a:srgbClr val="000000"/>
                </a:solidFill>
                <a:ea typeface="宋体" charset="-122"/>
              </a:rPr>
              <a:t>Sphincter stimulators</a:t>
            </a:r>
          </a:p>
          <a:p>
            <a:pPr lvl="1" eaLnBrk="0" fontAlgn="base" hangingPunct="0">
              <a:spcBef>
                <a:spcPct val="0"/>
              </a:spcBef>
              <a:spcAft>
                <a:spcPct val="0"/>
              </a:spcAft>
              <a:buFontTx/>
              <a:buChar char="•"/>
            </a:pPr>
            <a:r>
              <a:rPr lang="en-US" altLang="zh-CN" sz="2400" smtClean="0">
                <a:solidFill>
                  <a:srgbClr val="000000"/>
                </a:solidFill>
                <a:ea typeface="宋体" charset="-122"/>
              </a:rPr>
              <a:t>Diaphragm stimulators</a:t>
            </a:r>
          </a:p>
          <a:p>
            <a:pPr lvl="1" eaLnBrk="0" fontAlgn="base" hangingPunct="0">
              <a:spcBef>
                <a:spcPct val="0"/>
              </a:spcBef>
              <a:spcAft>
                <a:spcPct val="0"/>
              </a:spcAft>
              <a:buFontTx/>
              <a:buChar char="•"/>
            </a:pPr>
            <a:r>
              <a:rPr lang="en-US" altLang="zh-CN" sz="2400" smtClean="0">
                <a:solidFill>
                  <a:srgbClr val="000000"/>
                </a:solidFill>
                <a:ea typeface="宋体" charset="-122"/>
              </a:rPr>
              <a:t>Analgesia</a:t>
            </a:r>
          </a:p>
          <a:p>
            <a:pPr eaLnBrk="0" fontAlgn="base" hangingPunct="0">
              <a:spcBef>
                <a:spcPct val="0"/>
              </a:spcBef>
              <a:spcAft>
                <a:spcPct val="0"/>
              </a:spcAft>
              <a:buFontTx/>
              <a:buChar char="•"/>
            </a:pPr>
            <a:r>
              <a:rPr lang="en-US" altLang="zh-CN" sz="2400" smtClean="0">
                <a:solidFill>
                  <a:srgbClr val="000000"/>
                </a:solidFill>
                <a:ea typeface="宋体" charset="-122"/>
              </a:rPr>
              <a:t>Implantable infusion pumps</a:t>
            </a:r>
          </a:p>
          <a:p>
            <a:pPr eaLnBrk="0" fontAlgn="base" hangingPunct="0">
              <a:spcBef>
                <a:spcPct val="0"/>
              </a:spcBef>
              <a:spcAft>
                <a:spcPct val="0"/>
              </a:spcAft>
              <a:buFontTx/>
              <a:buChar char="•"/>
            </a:pPr>
            <a:r>
              <a:rPr lang="en-US" altLang="zh-CN" sz="2400" smtClean="0">
                <a:solidFill>
                  <a:srgbClr val="000000"/>
                </a:solidFill>
                <a:ea typeface="宋体" charset="-122"/>
              </a:rPr>
              <a:t>Implantable active monitoring devices</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p:txBody>
          <a:bodyPr/>
          <a:lstStyle/>
          <a:p>
            <a:r>
              <a:rPr lang="en-US" altLang="zh-CN" sz="2800">
                <a:solidFill>
                  <a:schemeClr val="tx1"/>
                </a:solidFill>
                <a:ea typeface="宋体" charset="-122"/>
              </a:rPr>
              <a:t>Active implantable medical devices</a:t>
            </a:r>
          </a:p>
        </p:txBody>
      </p:sp>
      <p:sp>
        <p:nvSpPr>
          <p:cNvPr id="324611" name="Rectangle 3"/>
          <p:cNvSpPr>
            <a:spLocks noGrp="1" noChangeArrowheads="1"/>
          </p:cNvSpPr>
          <p:nvPr>
            <p:ph type="body" idx="1"/>
          </p:nvPr>
        </p:nvSpPr>
        <p:spPr/>
        <p:txBody>
          <a:bodyPr/>
          <a:lstStyle/>
          <a:p>
            <a:pPr>
              <a:buFontTx/>
              <a:buNone/>
            </a:pPr>
            <a:r>
              <a:rPr lang="en-US" altLang="zh-CN" b="1">
                <a:solidFill>
                  <a:schemeClr val="accent2"/>
                </a:solidFill>
                <a:ea typeface="宋体" charset="-122"/>
              </a:rPr>
              <a:t>Implantable cardiac pacemaker</a:t>
            </a:r>
          </a:p>
        </p:txBody>
      </p:sp>
      <p:pic>
        <p:nvPicPr>
          <p:cNvPr id="324612" name="Picture 4" descr="Pacemaker diagram"/>
          <p:cNvPicPr>
            <a:picLocks noChangeAspect="1" noChangeArrowheads="1"/>
          </p:cNvPicPr>
          <p:nvPr/>
        </p:nvPicPr>
        <p:blipFill>
          <a:blip r:embed="rId2" cstate="print"/>
          <a:srcRect/>
          <a:stretch>
            <a:fillRect/>
          </a:stretch>
        </p:blipFill>
        <p:spPr bwMode="auto">
          <a:xfrm>
            <a:off x="1233488" y="2209800"/>
            <a:ext cx="5448300" cy="4086225"/>
          </a:xfrm>
          <a:prstGeom prst="rect">
            <a:avLst/>
          </a:prstGeom>
          <a:noFill/>
        </p:spPr>
      </p:pic>
      <p:pic>
        <p:nvPicPr>
          <p:cNvPr id="324613" name="Picture 5" descr="ist1_922839_cardiac_pacemaker"/>
          <p:cNvPicPr>
            <a:picLocks noChangeAspect="1" noChangeArrowheads="1"/>
          </p:cNvPicPr>
          <p:nvPr/>
        </p:nvPicPr>
        <p:blipFill>
          <a:blip r:embed="rId3" cstate="print"/>
          <a:srcRect/>
          <a:stretch>
            <a:fillRect/>
          </a:stretch>
        </p:blipFill>
        <p:spPr bwMode="auto">
          <a:xfrm>
            <a:off x="6378575" y="2384425"/>
            <a:ext cx="2101850" cy="1414463"/>
          </a:xfrm>
          <a:prstGeom prst="rect">
            <a:avLst/>
          </a:prstGeom>
          <a:noFill/>
        </p:spPr>
      </p:pic>
      <p:sp>
        <p:nvSpPr>
          <p:cNvPr id="324614" name="Line 6"/>
          <p:cNvSpPr>
            <a:spLocks noChangeShapeType="1"/>
          </p:cNvSpPr>
          <p:nvPr/>
        </p:nvSpPr>
        <p:spPr bwMode="auto">
          <a:xfrm flipH="1">
            <a:off x="5224463" y="3309938"/>
            <a:ext cx="1408112" cy="376237"/>
          </a:xfrm>
          <a:prstGeom prst="line">
            <a:avLst/>
          </a:prstGeom>
          <a:noFill/>
          <a:ln w="38100">
            <a:solidFill>
              <a:schemeClr val="tx1"/>
            </a:solidFill>
            <a:round/>
            <a:headEnd/>
            <a:tailEnd type="triangle" w="med" len="med"/>
          </a:ln>
          <a:effectLst/>
        </p:spPr>
        <p:txBody>
          <a:bodyPr wrap="none">
            <a:spAutoFit/>
          </a:bodyPr>
          <a:lstStyle/>
          <a:p>
            <a:endParaRPr lang="zh-CN" alt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IMD</a:t>
            </a:r>
            <a:endParaRPr lang="zh-CN" altLang="en-US" dirty="0"/>
          </a:p>
        </p:txBody>
      </p:sp>
      <p:sp>
        <p:nvSpPr>
          <p:cNvPr id="3" name="Content Placeholder 2"/>
          <p:cNvSpPr>
            <a:spLocks noGrp="1"/>
          </p:cNvSpPr>
          <p:nvPr>
            <p:ph idx="1"/>
          </p:nvPr>
        </p:nvSpPr>
        <p:spPr/>
        <p:txBody>
          <a:bodyPr>
            <a:noAutofit/>
          </a:bodyPr>
          <a:lstStyle/>
          <a:p>
            <a:r>
              <a:rPr lang="en-US" altLang="zh-CN" dirty="0" smtClean="0"/>
              <a:t>I</a:t>
            </a:r>
            <a:r>
              <a:rPr lang="en-US" altLang="zh-CN" b="1" dirty="0" smtClean="0"/>
              <a:t>mplant</a:t>
            </a:r>
            <a:r>
              <a:rPr lang="en-US" altLang="zh-CN" dirty="0" smtClean="0"/>
              <a:t>: </a:t>
            </a:r>
          </a:p>
          <a:p>
            <a:endParaRPr lang="en-US" altLang="zh-CN" dirty="0" smtClean="0"/>
          </a:p>
        </p:txBody>
      </p:sp>
      <p:graphicFrame>
        <p:nvGraphicFramePr>
          <p:cNvPr id="9" name="Diagram 8"/>
          <p:cNvGraphicFramePr/>
          <p:nvPr/>
        </p:nvGraphicFramePr>
        <p:xfrm>
          <a:off x="2743200" y="1828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Flowchart: Magnetic Disk 11"/>
          <p:cNvSpPr/>
          <p:nvPr/>
        </p:nvSpPr>
        <p:spPr>
          <a:xfrm>
            <a:off x="457200" y="3124200"/>
            <a:ext cx="1828800" cy="15240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Man-made Medical Devices</a:t>
            </a:r>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685800" y="833438"/>
            <a:ext cx="7772400" cy="796925"/>
          </a:xfrm>
        </p:spPr>
        <p:txBody>
          <a:bodyPr/>
          <a:lstStyle/>
          <a:p>
            <a:pPr eaLnBrk="1" hangingPunct="1"/>
            <a:r>
              <a:rPr lang="en-US" smtClean="0">
                <a:latin typeface="Arial" charset="0"/>
              </a:rPr>
              <a:t>History</a:t>
            </a:r>
          </a:p>
        </p:txBody>
      </p:sp>
      <p:sp>
        <p:nvSpPr>
          <p:cNvPr id="6147" name="Rectangle 5"/>
          <p:cNvSpPr>
            <a:spLocks noGrp="1" noChangeArrowheads="1"/>
          </p:cNvSpPr>
          <p:nvPr>
            <p:ph idx="1"/>
          </p:nvPr>
        </p:nvSpPr>
        <p:spPr>
          <a:xfrm>
            <a:off x="474663" y="1820863"/>
            <a:ext cx="8107362" cy="4114800"/>
          </a:xfrm>
        </p:spPr>
        <p:txBody>
          <a:bodyPr/>
          <a:lstStyle/>
          <a:p>
            <a:pPr eaLnBrk="1" hangingPunct="1">
              <a:spcBef>
                <a:spcPts val="2400"/>
              </a:spcBef>
            </a:pPr>
            <a:r>
              <a:rPr lang="en-US" sz="2800" dirty="0" smtClean="0">
                <a:latin typeface="Arial" charset="0"/>
              </a:rPr>
              <a:t>On February 3, 1960, Dr. Orestes </a:t>
            </a:r>
            <a:r>
              <a:rPr lang="en-US" sz="2800" dirty="0" err="1" smtClean="0">
                <a:latin typeface="Arial" charset="0"/>
              </a:rPr>
              <a:t>Fiandra</a:t>
            </a:r>
            <a:r>
              <a:rPr lang="en-US" sz="2800" dirty="0" smtClean="0">
                <a:latin typeface="Arial" charset="0"/>
              </a:rPr>
              <a:t> performed the first effective pacemaker implant to a human being in the world.</a:t>
            </a:r>
          </a:p>
          <a:p>
            <a:pPr eaLnBrk="1" hangingPunct="1">
              <a:spcBef>
                <a:spcPts val="2400"/>
              </a:spcBef>
            </a:pPr>
            <a:r>
              <a:rPr lang="en-US" sz="2800" dirty="0" smtClean="0">
                <a:latin typeface="Arial" charset="0"/>
              </a:rPr>
              <a:t>In 1970, Dr. Orestes </a:t>
            </a:r>
            <a:r>
              <a:rPr lang="en-US" sz="2800" dirty="0" err="1" smtClean="0">
                <a:latin typeface="Arial" charset="0"/>
              </a:rPr>
              <a:t>Fiandra</a:t>
            </a:r>
            <a:r>
              <a:rPr lang="en-US" sz="2800" dirty="0" smtClean="0">
                <a:latin typeface="Arial" charset="0"/>
              </a:rPr>
              <a:t> founded CCC, to develop and manufacture pacemakers.</a:t>
            </a:r>
          </a:p>
          <a:p>
            <a:pPr eaLnBrk="1" hangingPunct="1">
              <a:spcBef>
                <a:spcPts val="2400"/>
              </a:spcBef>
            </a:pPr>
            <a:r>
              <a:rPr lang="en-US" sz="2800" dirty="0" smtClean="0">
                <a:latin typeface="Arial" charset="0"/>
              </a:rPr>
              <a:t>So up to date this means 48 years working with implantable medical devices 38 years of experience in manufacturing.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lstStyle/>
          <a:p>
            <a:r>
              <a:rPr lang="en-US" altLang="zh-CN" sz="2800">
                <a:solidFill>
                  <a:schemeClr val="tx1"/>
                </a:solidFill>
                <a:ea typeface="宋体" charset="-122"/>
              </a:rPr>
              <a:t>Active implantable medical devices</a:t>
            </a:r>
          </a:p>
        </p:txBody>
      </p:sp>
      <p:sp>
        <p:nvSpPr>
          <p:cNvPr id="326659" name="Rectangle 3"/>
          <p:cNvSpPr>
            <a:spLocks noGrp="1" noChangeArrowheads="1"/>
          </p:cNvSpPr>
          <p:nvPr>
            <p:ph type="body" idx="1"/>
          </p:nvPr>
        </p:nvSpPr>
        <p:spPr/>
        <p:txBody>
          <a:bodyPr/>
          <a:lstStyle/>
          <a:p>
            <a:pPr>
              <a:buFontTx/>
              <a:buNone/>
            </a:pPr>
            <a:r>
              <a:rPr lang="en-US" altLang="zh-CN" b="1">
                <a:solidFill>
                  <a:schemeClr val="accent2"/>
                </a:solidFill>
                <a:ea typeface="宋体" charset="-122"/>
              </a:rPr>
              <a:t>Cochlear Implant</a:t>
            </a:r>
          </a:p>
        </p:txBody>
      </p:sp>
      <p:pic>
        <p:nvPicPr>
          <p:cNvPr id="326660" name="Picture 4" descr="Cochlear implant"/>
          <p:cNvPicPr>
            <a:picLocks noChangeAspect="1" noChangeArrowheads="1"/>
          </p:cNvPicPr>
          <p:nvPr/>
        </p:nvPicPr>
        <p:blipFill>
          <a:blip r:embed="rId2" cstate="print"/>
          <a:srcRect/>
          <a:stretch>
            <a:fillRect/>
          </a:stretch>
        </p:blipFill>
        <p:spPr bwMode="auto">
          <a:xfrm>
            <a:off x="2803525" y="2125663"/>
            <a:ext cx="3949700" cy="4143375"/>
          </a:xfrm>
          <a:prstGeom prst="rect">
            <a:avLst/>
          </a:prstGeom>
          <a:noFill/>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p:txBody>
          <a:bodyPr/>
          <a:lstStyle/>
          <a:p>
            <a:r>
              <a:rPr lang="en-US" altLang="zh-CN" sz="2800">
                <a:solidFill>
                  <a:schemeClr val="tx1"/>
                </a:solidFill>
                <a:ea typeface="宋体" charset="-122"/>
              </a:rPr>
              <a:t>Active implantable medical devices</a:t>
            </a:r>
          </a:p>
        </p:txBody>
      </p:sp>
      <p:sp>
        <p:nvSpPr>
          <p:cNvPr id="327683" name="Rectangle 3"/>
          <p:cNvSpPr>
            <a:spLocks noGrp="1" noChangeArrowheads="1"/>
          </p:cNvSpPr>
          <p:nvPr>
            <p:ph type="body" idx="1"/>
          </p:nvPr>
        </p:nvSpPr>
        <p:spPr/>
        <p:txBody>
          <a:bodyPr/>
          <a:lstStyle/>
          <a:p>
            <a:pPr>
              <a:buFontTx/>
              <a:buNone/>
            </a:pPr>
            <a:r>
              <a:rPr lang="en-US" altLang="zh-CN" b="1">
                <a:solidFill>
                  <a:schemeClr val="accent2"/>
                </a:solidFill>
                <a:ea typeface="宋体" charset="-122"/>
              </a:rPr>
              <a:t>Functional Electrical Stimulation</a:t>
            </a:r>
          </a:p>
        </p:txBody>
      </p:sp>
      <p:pic>
        <p:nvPicPr>
          <p:cNvPr id="327684" name="Picture 4" descr="Regaining control treatment options for spinal cord injury bladder dysfunction"/>
          <p:cNvPicPr>
            <a:picLocks noChangeAspect="1" noChangeArrowheads="1"/>
          </p:cNvPicPr>
          <p:nvPr/>
        </p:nvPicPr>
        <p:blipFill>
          <a:blip r:embed="rId2" cstate="print"/>
          <a:srcRect/>
          <a:stretch>
            <a:fillRect/>
          </a:stretch>
        </p:blipFill>
        <p:spPr bwMode="auto">
          <a:xfrm>
            <a:off x="2976563" y="2181225"/>
            <a:ext cx="3455987" cy="4113213"/>
          </a:xfrm>
          <a:prstGeom prst="rect">
            <a:avLst/>
          </a:prstGeom>
          <a:noFill/>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p:txBody>
          <a:bodyPr/>
          <a:lstStyle/>
          <a:p>
            <a:r>
              <a:rPr lang="en-US" altLang="zh-CN" sz="2800">
                <a:solidFill>
                  <a:schemeClr val="tx1"/>
                </a:solidFill>
                <a:ea typeface="宋体" charset="-122"/>
              </a:rPr>
              <a:t>Active implantable medical devices</a:t>
            </a:r>
          </a:p>
        </p:txBody>
      </p:sp>
      <p:sp>
        <p:nvSpPr>
          <p:cNvPr id="328707" name="Rectangle 3"/>
          <p:cNvSpPr>
            <a:spLocks noGrp="1" noChangeArrowheads="1"/>
          </p:cNvSpPr>
          <p:nvPr>
            <p:ph type="body" idx="1"/>
          </p:nvPr>
        </p:nvSpPr>
        <p:spPr/>
        <p:txBody>
          <a:bodyPr/>
          <a:lstStyle/>
          <a:p>
            <a:pPr>
              <a:buFontTx/>
              <a:buNone/>
            </a:pPr>
            <a:r>
              <a:rPr lang="en-US" altLang="zh-CN" b="1">
                <a:solidFill>
                  <a:schemeClr val="accent2"/>
                </a:solidFill>
                <a:ea typeface="宋体" charset="-122"/>
              </a:rPr>
              <a:t>Implantable infusion pump</a:t>
            </a:r>
          </a:p>
        </p:txBody>
      </p:sp>
      <p:pic>
        <p:nvPicPr>
          <p:cNvPr id="328708" name="Picture 4" descr="implantable pump location"/>
          <p:cNvPicPr>
            <a:picLocks noChangeAspect="1" noChangeArrowheads="1"/>
          </p:cNvPicPr>
          <p:nvPr/>
        </p:nvPicPr>
        <p:blipFill>
          <a:blip r:embed="rId2" cstate="print"/>
          <a:srcRect/>
          <a:stretch>
            <a:fillRect/>
          </a:stretch>
        </p:blipFill>
        <p:spPr bwMode="auto">
          <a:xfrm>
            <a:off x="2855913" y="2439988"/>
            <a:ext cx="3409950" cy="3705225"/>
          </a:xfrm>
          <a:prstGeom prst="rect">
            <a:avLst/>
          </a:prstGeom>
          <a:noFill/>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noFill/>
          <a:ln/>
        </p:spPr>
        <p:txBody>
          <a:bodyPr lIns="90488" tIns="44450" rIns="90488" bIns="44450"/>
          <a:lstStyle/>
          <a:p>
            <a:r>
              <a:rPr lang="en-US" altLang="zh-CN" sz="2800" dirty="0" smtClean="0">
                <a:solidFill>
                  <a:schemeClr val="accent2"/>
                </a:solidFill>
                <a:ea typeface="宋体" charset="-122"/>
              </a:rPr>
              <a:t>EMC Background</a:t>
            </a:r>
            <a:r>
              <a:rPr lang="en-US" altLang="zh-CN" sz="2800" dirty="0" smtClean="0">
                <a:ea typeface="宋体" charset="-122"/>
              </a:rPr>
              <a:t> </a:t>
            </a:r>
            <a:r>
              <a:rPr lang="en-US" altLang="zh-CN" sz="2800" dirty="0">
                <a:ea typeface="宋体" charset="-122"/>
              </a:rPr>
              <a:t>- Definitions</a:t>
            </a:r>
          </a:p>
        </p:txBody>
      </p:sp>
      <p:sp>
        <p:nvSpPr>
          <p:cNvPr id="292868" name="Rectangle 4"/>
          <p:cNvSpPr>
            <a:spLocks noChangeArrowheads="1"/>
          </p:cNvSpPr>
          <p:nvPr/>
        </p:nvSpPr>
        <p:spPr bwMode="auto">
          <a:xfrm>
            <a:off x="838200" y="2286000"/>
            <a:ext cx="7964488" cy="3078163"/>
          </a:xfrm>
          <a:prstGeom prst="rect">
            <a:avLst/>
          </a:prstGeom>
          <a:noFill/>
          <a:ln w="12700">
            <a:noFill/>
            <a:miter lim="800000"/>
            <a:headEnd/>
            <a:tailEnd/>
          </a:ln>
          <a:effectLst/>
        </p:spPr>
        <p:txBody>
          <a:bodyPr wrap="none" lIns="90488" tIns="44450" rIns="90488" bIns="44450">
            <a:spAutoFit/>
          </a:bodyPr>
          <a:lstStyle/>
          <a:p>
            <a:r>
              <a:rPr lang="en-US" altLang="zh-CN" sz="2800" b="1" dirty="0">
                <a:solidFill>
                  <a:srgbClr val="CC3300"/>
                </a:solidFill>
                <a:latin typeface="Arial" charset="0"/>
                <a:ea typeface="宋体" charset="-122"/>
              </a:rPr>
              <a:t>Electromagnetic Compatibility (EMC) -</a:t>
            </a:r>
            <a:r>
              <a:rPr lang="en-US" altLang="zh-CN" sz="2800" dirty="0">
                <a:latin typeface="Arial" charset="0"/>
                <a:ea typeface="宋体" charset="-122"/>
              </a:rPr>
              <a:t> </a:t>
            </a:r>
          </a:p>
          <a:p>
            <a:endParaRPr lang="en-US" altLang="zh-CN" sz="2800" dirty="0">
              <a:latin typeface="Arial" charset="0"/>
              <a:ea typeface="宋体" charset="-122"/>
            </a:endParaRPr>
          </a:p>
          <a:p>
            <a:r>
              <a:rPr lang="en-US" altLang="zh-CN" sz="2800" dirty="0">
                <a:latin typeface="Arial" charset="0"/>
                <a:ea typeface="宋体" charset="-122"/>
              </a:rPr>
              <a:t>the condition which exists when equipment is </a:t>
            </a:r>
          </a:p>
          <a:p>
            <a:r>
              <a:rPr lang="en-US" altLang="zh-CN" sz="2800" dirty="0">
                <a:latin typeface="Arial" charset="0"/>
                <a:ea typeface="宋体" charset="-122"/>
              </a:rPr>
              <a:t>performing its designed functions without causing</a:t>
            </a:r>
          </a:p>
          <a:p>
            <a:r>
              <a:rPr lang="en-US" altLang="zh-CN" sz="2800" dirty="0">
                <a:latin typeface="Arial" charset="0"/>
                <a:ea typeface="宋体" charset="-122"/>
              </a:rPr>
              <a:t>or suffering unacceptable degradation due to</a:t>
            </a:r>
          </a:p>
          <a:p>
            <a:r>
              <a:rPr lang="en-US" altLang="zh-CN" sz="2800" dirty="0">
                <a:latin typeface="Arial" charset="0"/>
                <a:ea typeface="宋体" charset="-122"/>
              </a:rPr>
              <a:t>electromagnetic interference to or from other </a:t>
            </a:r>
          </a:p>
          <a:p>
            <a:r>
              <a:rPr lang="en-US" altLang="zh-CN" sz="2800" dirty="0">
                <a:latin typeface="Arial" charset="0"/>
                <a:ea typeface="宋体" charset="-122"/>
              </a:rPr>
              <a:t>equipment.</a:t>
            </a:r>
            <a:r>
              <a:rPr lang="en-US" altLang="zh-CN" sz="2800" dirty="0">
                <a:latin typeface="Times New Roman" pitchFamily="18" charset="0"/>
                <a:ea typeface="宋体" charset="-122"/>
              </a:rPr>
              <a:t> </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noFill/>
          <a:ln/>
        </p:spPr>
        <p:txBody>
          <a:bodyPr lIns="90488" tIns="44450" rIns="90488" bIns="44450"/>
          <a:lstStyle/>
          <a:p>
            <a:r>
              <a:rPr lang="en-US" altLang="zh-CN" sz="2800">
                <a:solidFill>
                  <a:schemeClr val="accent2"/>
                </a:solidFill>
                <a:ea typeface="宋体" charset="-122"/>
              </a:rPr>
              <a:t>Background</a:t>
            </a:r>
            <a:r>
              <a:rPr lang="en-US" altLang="zh-CN" sz="2800">
                <a:ea typeface="宋体" charset="-122"/>
              </a:rPr>
              <a:t> – Sources of interference</a:t>
            </a:r>
          </a:p>
        </p:txBody>
      </p:sp>
      <p:sp>
        <p:nvSpPr>
          <p:cNvPr id="296963" name="Rectangle 3"/>
          <p:cNvSpPr>
            <a:spLocks noGrp="1" noChangeArrowheads="1"/>
          </p:cNvSpPr>
          <p:nvPr>
            <p:ph type="body" idx="1"/>
          </p:nvPr>
        </p:nvSpPr>
        <p:spPr>
          <a:xfrm>
            <a:off x="1992313" y="1406525"/>
            <a:ext cx="7772400" cy="4114800"/>
          </a:xfrm>
          <a:noFill/>
          <a:ln/>
        </p:spPr>
        <p:txBody>
          <a:bodyPr lIns="90488" tIns="44450" rIns="90488" bIns="44450"/>
          <a:lstStyle/>
          <a:p>
            <a:pPr>
              <a:lnSpc>
                <a:spcPct val="110000"/>
              </a:lnSpc>
              <a:spcBef>
                <a:spcPct val="0"/>
              </a:spcBef>
            </a:pPr>
            <a:r>
              <a:rPr lang="en-US" altLang="zh-CN" b="1">
                <a:solidFill>
                  <a:srgbClr val="CC3300"/>
                </a:solidFill>
                <a:ea typeface="宋体" charset="-122"/>
              </a:rPr>
              <a:t>intentional radiators</a:t>
            </a:r>
            <a:endParaRPr lang="en-US" altLang="zh-CN">
              <a:solidFill>
                <a:srgbClr val="CC3300"/>
              </a:solidFill>
              <a:ea typeface="宋体" charset="-122"/>
            </a:endParaRPr>
          </a:p>
          <a:p>
            <a:pPr lvl="1">
              <a:lnSpc>
                <a:spcPct val="110000"/>
              </a:lnSpc>
              <a:spcBef>
                <a:spcPct val="0"/>
              </a:spcBef>
            </a:pPr>
            <a:r>
              <a:rPr lang="en-US" altLang="zh-CN">
                <a:ea typeface="宋体" charset="-122"/>
              </a:rPr>
              <a:t>radio/TV stations</a:t>
            </a:r>
          </a:p>
          <a:p>
            <a:pPr lvl="1">
              <a:lnSpc>
                <a:spcPct val="110000"/>
              </a:lnSpc>
              <a:spcBef>
                <a:spcPct val="0"/>
              </a:spcBef>
            </a:pPr>
            <a:r>
              <a:rPr lang="en-US" altLang="zh-CN">
                <a:ea typeface="宋体" charset="-122"/>
              </a:rPr>
              <a:t>remote controls</a:t>
            </a:r>
          </a:p>
          <a:p>
            <a:pPr lvl="1">
              <a:lnSpc>
                <a:spcPct val="110000"/>
              </a:lnSpc>
              <a:spcBef>
                <a:spcPct val="0"/>
              </a:spcBef>
            </a:pPr>
            <a:r>
              <a:rPr lang="en-US" altLang="zh-CN">
                <a:ea typeface="宋体" charset="-122"/>
              </a:rPr>
              <a:t>paging, cell phones</a:t>
            </a:r>
          </a:p>
          <a:p>
            <a:pPr lvl="1">
              <a:lnSpc>
                <a:spcPct val="110000"/>
              </a:lnSpc>
              <a:spcBef>
                <a:spcPct val="0"/>
              </a:spcBef>
            </a:pPr>
            <a:endParaRPr lang="en-US" altLang="zh-CN" sz="2000">
              <a:ea typeface="宋体" charset="-122"/>
            </a:endParaRPr>
          </a:p>
          <a:p>
            <a:pPr>
              <a:lnSpc>
                <a:spcPct val="110000"/>
              </a:lnSpc>
              <a:spcBef>
                <a:spcPct val="0"/>
              </a:spcBef>
            </a:pPr>
            <a:r>
              <a:rPr lang="en-US" altLang="zh-CN" b="1">
                <a:solidFill>
                  <a:srgbClr val="CC3300"/>
                </a:solidFill>
                <a:ea typeface="宋体" charset="-122"/>
              </a:rPr>
              <a:t>unintentional radiators</a:t>
            </a:r>
            <a:endParaRPr lang="en-US" altLang="zh-CN">
              <a:solidFill>
                <a:srgbClr val="CC3300"/>
              </a:solidFill>
              <a:ea typeface="宋体" charset="-122"/>
            </a:endParaRPr>
          </a:p>
          <a:p>
            <a:pPr lvl="1">
              <a:lnSpc>
                <a:spcPct val="110000"/>
              </a:lnSpc>
              <a:spcBef>
                <a:spcPct val="0"/>
              </a:spcBef>
            </a:pPr>
            <a:r>
              <a:rPr lang="en-US" altLang="zh-CN">
                <a:ea typeface="宋体" charset="-122"/>
              </a:rPr>
              <a:t>digital electronics</a:t>
            </a:r>
          </a:p>
          <a:p>
            <a:pPr lvl="1">
              <a:lnSpc>
                <a:spcPct val="110000"/>
              </a:lnSpc>
              <a:spcBef>
                <a:spcPct val="0"/>
              </a:spcBef>
            </a:pPr>
            <a:r>
              <a:rPr lang="en-US" altLang="zh-CN">
                <a:ea typeface="宋体" charset="-122"/>
              </a:rPr>
              <a:t>microwave ovens</a:t>
            </a:r>
          </a:p>
          <a:p>
            <a:pPr lvl="1">
              <a:lnSpc>
                <a:spcPct val="110000"/>
              </a:lnSpc>
              <a:spcBef>
                <a:spcPct val="0"/>
              </a:spcBef>
            </a:pPr>
            <a:r>
              <a:rPr lang="en-US" altLang="zh-CN">
                <a:ea typeface="宋体" charset="-122"/>
              </a:rPr>
              <a:t>appliances</a:t>
            </a:r>
          </a:p>
          <a:p>
            <a:pPr lvl="1">
              <a:lnSpc>
                <a:spcPct val="110000"/>
              </a:lnSpc>
              <a:spcBef>
                <a:spcPct val="0"/>
              </a:spcBef>
            </a:pPr>
            <a:r>
              <a:rPr lang="en-US" altLang="zh-CN">
                <a:ea typeface="宋体" charset="-122"/>
              </a:rPr>
              <a:t>lamp dimmers</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533400" y="838200"/>
            <a:ext cx="7704138" cy="1066800"/>
          </a:xfrm>
          <a:noFill/>
          <a:ln/>
        </p:spPr>
        <p:txBody>
          <a:bodyPr lIns="90488" tIns="44450" rIns="90488" bIns="44450"/>
          <a:lstStyle/>
          <a:p>
            <a:r>
              <a:rPr lang="en-US" altLang="zh-CN" sz="2800">
                <a:solidFill>
                  <a:schemeClr val="accent2"/>
                </a:solidFill>
                <a:ea typeface="宋体" charset="-122"/>
              </a:rPr>
              <a:t>Background</a:t>
            </a:r>
            <a:r>
              <a:rPr lang="en-US" altLang="zh-CN" sz="2800">
                <a:ea typeface="宋体" charset="-122"/>
              </a:rPr>
              <a:t> - Definitions</a:t>
            </a:r>
          </a:p>
        </p:txBody>
      </p:sp>
      <p:grpSp>
        <p:nvGrpSpPr>
          <p:cNvPr id="2" name="Group 3"/>
          <p:cNvGrpSpPr>
            <a:grpSpLocks/>
          </p:cNvGrpSpPr>
          <p:nvPr/>
        </p:nvGrpSpPr>
        <p:grpSpPr bwMode="auto">
          <a:xfrm>
            <a:off x="1158875" y="1960563"/>
            <a:ext cx="6883400" cy="2844800"/>
            <a:chOff x="784" y="1264"/>
            <a:chExt cx="4336" cy="1792"/>
          </a:xfrm>
        </p:grpSpPr>
        <p:sp>
          <p:nvSpPr>
            <p:cNvPr id="303108" name="Rectangle 4"/>
            <p:cNvSpPr>
              <a:spLocks noChangeArrowheads="1"/>
            </p:cNvSpPr>
            <p:nvPr/>
          </p:nvSpPr>
          <p:spPr bwMode="auto">
            <a:xfrm>
              <a:off x="1792" y="1264"/>
              <a:ext cx="2272" cy="736"/>
            </a:xfrm>
            <a:prstGeom prst="rect">
              <a:avLst/>
            </a:prstGeom>
            <a:noFill/>
            <a:ln w="50800">
              <a:solidFill>
                <a:schemeClr val="tx1"/>
              </a:solidFill>
              <a:miter lim="800000"/>
              <a:headEnd/>
              <a:tailEnd/>
            </a:ln>
            <a:effectLst/>
          </p:spPr>
          <p:txBody>
            <a:bodyPr wrap="none" anchor="ctr"/>
            <a:lstStyle/>
            <a:p>
              <a:endParaRPr lang="zh-CN" altLang="en-US"/>
            </a:p>
          </p:txBody>
        </p:sp>
        <p:sp>
          <p:nvSpPr>
            <p:cNvPr id="303109" name="Rectangle 5"/>
            <p:cNvSpPr>
              <a:spLocks noChangeArrowheads="1"/>
            </p:cNvSpPr>
            <p:nvPr/>
          </p:nvSpPr>
          <p:spPr bwMode="auto">
            <a:xfrm>
              <a:off x="784" y="2416"/>
              <a:ext cx="1936" cy="640"/>
            </a:xfrm>
            <a:prstGeom prst="rect">
              <a:avLst/>
            </a:prstGeom>
            <a:noFill/>
            <a:ln w="50800">
              <a:solidFill>
                <a:schemeClr val="tx1"/>
              </a:solidFill>
              <a:miter lim="800000"/>
              <a:headEnd/>
              <a:tailEnd/>
            </a:ln>
            <a:effectLst/>
          </p:spPr>
          <p:txBody>
            <a:bodyPr wrap="none" anchor="ctr"/>
            <a:lstStyle/>
            <a:p>
              <a:endParaRPr lang="zh-CN" altLang="en-US"/>
            </a:p>
          </p:txBody>
        </p:sp>
        <p:sp>
          <p:nvSpPr>
            <p:cNvPr id="303110" name="Rectangle 6"/>
            <p:cNvSpPr>
              <a:spLocks noChangeArrowheads="1"/>
            </p:cNvSpPr>
            <p:nvPr/>
          </p:nvSpPr>
          <p:spPr bwMode="auto">
            <a:xfrm>
              <a:off x="3232" y="2416"/>
              <a:ext cx="1888" cy="640"/>
            </a:xfrm>
            <a:prstGeom prst="rect">
              <a:avLst/>
            </a:prstGeom>
            <a:noFill/>
            <a:ln w="50800">
              <a:solidFill>
                <a:schemeClr val="tx1"/>
              </a:solidFill>
              <a:miter lim="800000"/>
              <a:headEnd/>
              <a:tailEnd/>
            </a:ln>
            <a:effectLst/>
          </p:spPr>
          <p:txBody>
            <a:bodyPr wrap="none" anchor="ctr"/>
            <a:lstStyle/>
            <a:p>
              <a:endParaRPr lang="zh-CN" altLang="en-US"/>
            </a:p>
          </p:txBody>
        </p:sp>
        <p:sp>
          <p:nvSpPr>
            <p:cNvPr id="303111" name="Rectangle 7"/>
            <p:cNvSpPr>
              <a:spLocks noChangeArrowheads="1"/>
            </p:cNvSpPr>
            <p:nvPr/>
          </p:nvSpPr>
          <p:spPr bwMode="auto">
            <a:xfrm>
              <a:off x="2199" y="1431"/>
              <a:ext cx="1544" cy="440"/>
            </a:xfrm>
            <a:prstGeom prst="rect">
              <a:avLst/>
            </a:prstGeom>
            <a:noFill/>
            <a:ln w="12700">
              <a:noFill/>
              <a:miter lim="800000"/>
              <a:headEnd/>
              <a:tailEnd/>
            </a:ln>
            <a:effectLst/>
          </p:spPr>
          <p:txBody>
            <a:bodyPr lIns="90488" tIns="44450" rIns="90488" bIns="44450" anchor="ctr">
              <a:spAutoFit/>
            </a:bodyPr>
            <a:lstStyle/>
            <a:p>
              <a:r>
                <a:rPr lang="en-US" altLang="zh-CN" sz="2000" b="1">
                  <a:latin typeface="Arial" charset="0"/>
                  <a:ea typeface="宋体" charset="-122"/>
                </a:rPr>
                <a:t>Electromagnetic</a:t>
              </a:r>
            </a:p>
            <a:p>
              <a:r>
                <a:rPr lang="en-US" altLang="zh-CN" sz="2000" b="1">
                  <a:latin typeface="Arial" charset="0"/>
                  <a:ea typeface="宋体" charset="-122"/>
                </a:rPr>
                <a:t>  compatibility</a:t>
              </a:r>
            </a:p>
          </p:txBody>
        </p:sp>
        <p:sp>
          <p:nvSpPr>
            <p:cNvPr id="303112" name="Rectangle 8"/>
            <p:cNvSpPr>
              <a:spLocks noChangeArrowheads="1"/>
            </p:cNvSpPr>
            <p:nvPr/>
          </p:nvSpPr>
          <p:spPr bwMode="auto">
            <a:xfrm>
              <a:off x="999" y="2487"/>
              <a:ext cx="1358" cy="440"/>
            </a:xfrm>
            <a:prstGeom prst="rect">
              <a:avLst/>
            </a:prstGeom>
            <a:noFill/>
            <a:ln w="12700">
              <a:noFill/>
              <a:miter lim="800000"/>
              <a:headEnd/>
              <a:tailEnd/>
            </a:ln>
            <a:effectLst/>
          </p:spPr>
          <p:txBody>
            <a:bodyPr wrap="none" lIns="90488" tIns="44450" rIns="90488" bIns="44450">
              <a:spAutoFit/>
            </a:bodyPr>
            <a:lstStyle/>
            <a:p>
              <a:r>
                <a:rPr lang="en-US" altLang="zh-CN" sz="2000" b="1">
                  <a:latin typeface="Arial" charset="0"/>
                  <a:ea typeface="宋体" charset="-122"/>
                </a:rPr>
                <a:t>Electromagnetic</a:t>
              </a:r>
            </a:p>
            <a:p>
              <a:r>
                <a:rPr lang="en-US" altLang="zh-CN" sz="2000" b="1">
                  <a:latin typeface="Arial" charset="0"/>
                  <a:ea typeface="宋体" charset="-122"/>
                </a:rPr>
                <a:t>     emissions</a:t>
              </a:r>
            </a:p>
          </p:txBody>
        </p:sp>
        <p:sp>
          <p:nvSpPr>
            <p:cNvPr id="303113" name="Rectangle 9"/>
            <p:cNvSpPr>
              <a:spLocks noChangeArrowheads="1"/>
            </p:cNvSpPr>
            <p:nvPr/>
          </p:nvSpPr>
          <p:spPr bwMode="auto">
            <a:xfrm>
              <a:off x="3495" y="2487"/>
              <a:ext cx="1358" cy="440"/>
            </a:xfrm>
            <a:prstGeom prst="rect">
              <a:avLst/>
            </a:prstGeom>
            <a:noFill/>
            <a:ln w="12700">
              <a:noFill/>
              <a:miter lim="800000"/>
              <a:headEnd/>
              <a:tailEnd/>
            </a:ln>
            <a:effectLst/>
          </p:spPr>
          <p:txBody>
            <a:bodyPr wrap="none" lIns="90488" tIns="44450" rIns="90488" bIns="44450">
              <a:spAutoFit/>
            </a:bodyPr>
            <a:lstStyle/>
            <a:p>
              <a:r>
                <a:rPr lang="en-US" altLang="zh-CN" sz="2000" b="1">
                  <a:latin typeface="Arial" charset="0"/>
                  <a:ea typeface="宋体" charset="-122"/>
                </a:rPr>
                <a:t>Electromagnetic</a:t>
              </a:r>
            </a:p>
            <a:p>
              <a:r>
                <a:rPr lang="en-US" altLang="zh-CN" sz="2000" b="1">
                  <a:latin typeface="Arial" charset="0"/>
                  <a:ea typeface="宋体" charset="-122"/>
                </a:rPr>
                <a:t>   susceptibility</a:t>
              </a:r>
            </a:p>
          </p:txBody>
        </p:sp>
        <p:sp>
          <p:nvSpPr>
            <p:cNvPr id="303114" name="Line 10"/>
            <p:cNvSpPr>
              <a:spLocks noChangeShapeType="1"/>
            </p:cNvSpPr>
            <p:nvPr/>
          </p:nvSpPr>
          <p:spPr bwMode="auto">
            <a:xfrm>
              <a:off x="2256" y="2032"/>
              <a:ext cx="0" cy="352"/>
            </a:xfrm>
            <a:prstGeom prst="line">
              <a:avLst/>
            </a:prstGeom>
            <a:noFill/>
            <a:ln w="50800">
              <a:solidFill>
                <a:schemeClr val="tx1"/>
              </a:solidFill>
              <a:round/>
              <a:headEnd/>
              <a:tailEnd/>
            </a:ln>
            <a:effectLst/>
          </p:spPr>
          <p:txBody>
            <a:bodyPr wrap="none" anchor="ctr"/>
            <a:lstStyle/>
            <a:p>
              <a:endParaRPr lang="zh-CN" altLang="en-US"/>
            </a:p>
          </p:txBody>
        </p:sp>
        <p:sp>
          <p:nvSpPr>
            <p:cNvPr id="303115" name="Line 11"/>
            <p:cNvSpPr>
              <a:spLocks noChangeShapeType="1"/>
            </p:cNvSpPr>
            <p:nvPr/>
          </p:nvSpPr>
          <p:spPr bwMode="auto">
            <a:xfrm>
              <a:off x="3696" y="2032"/>
              <a:ext cx="0" cy="352"/>
            </a:xfrm>
            <a:prstGeom prst="line">
              <a:avLst/>
            </a:prstGeom>
            <a:noFill/>
            <a:ln w="50800">
              <a:solidFill>
                <a:schemeClr val="tx1"/>
              </a:solidFill>
              <a:round/>
              <a:headEnd/>
              <a:tailEnd/>
            </a:ln>
            <a:effectLst/>
          </p:spPr>
          <p:txBody>
            <a:bodyPr wrap="none" anchor="ctr"/>
            <a:lstStyle/>
            <a:p>
              <a:endParaRPr lang="zh-CN" altLang="en-US"/>
            </a:p>
          </p:txBody>
        </p:sp>
      </p:gr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600075" y="257175"/>
            <a:ext cx="7772400" cy="998538"/>
          </a:xfrm>
        </p:spPr>
        <p:txBody>
          <a:bodyPr/>
          <a:lstStyle/>
          <a:p>
            <a:pPr>
              <a:lnSpc>
                <a:spcPct val="200000"/>
              </a:lnSpc>
            </a:pPr>
            <a:r>
              <a:rPr lang="en-US" altLang="zh-CN" sz="3200">
                <a:solidFill>
                  <a:schemeClr val="accent2"/>
                </a:solidFill>
                <a:ea typeface="宋体" charset="-122"/>
              </a:rPr>
              <a:t>Background</a:t>
            </a:r>
            <a:r>
              <a:rPr lang="en-US" altLang="zh-CN" sz="3200">
                <a:ea typeface="宋体" charset="-122"/>
              </a:rPr>
              <a:t> - Definitions</a:t>
            </a:r>
          </a:p>
        </p:txBody>
      </p:sp>
      <p:sp>
        <p:nvSpPr>
          <p:cNvPr id="309251" name="Text Box 3"/>
          <p:cNvSpPr txBox="1">
            <a:spLocks noChangeArrowheads="1"/>
          </p:cNvSpPr>
          <p:nvPr/>
        </p:nvSpPr>
        <p:spPr bwMode="auto">
          <a:xfrm>
            <a:off x="304800" y="1487488"/>
            <a:ext cx="8331200" cy="3630612"/>
          </a:xfrm>
          <a:prstGeom prst="rect">
            <a:avLst/>
          </a:prstGeom>
          <a:noFill/>
          <a:ln w="9525">
            <a:noFill/>
            <a:miter lim="800000"/>
            <a:headEnd/>
            <a:tailEnd/>
          </a:ln>
          <a:effectLst/>
        </p:spPr>
        <p:txBody>
          <a:bodyPr>
            <a:spAutoFit/>
          </a:bodyPr>
          <a:lstStyle/>
          <a:p>
            <a:r>
              <a:rPr lang="en-US" altLang="zh-CN" sz="3600">
                <a:latin typeface="Times New Roman" pitchFamily="18" charset="0"/>
                <a:ea typeface="宋体" charset="-122"/>
              </a:rPr>
              <a:t>		    </a:t>
            </a:r>
            <a:r>
              <a:rPr lang="en-US" altLang="zh-CN" sz="2800" b="1">
                <a:solidFill>
                  <a:srgbClr val="D80000"/>
                </a:solidFill>
                <a:latin typeface="Arial" charset="0"/>
                <a:ea typeface="宋体" charset="-122"/>
              </a:rPr>
              <a:t>radiated emission	     RF immunity</a:t>
            </a:r>
          </a:p>
          <a:p>
            <a:r>
              <a:rPr lang="en-US" altLang="zh-CN" sz="2800" b="1">
                <a:solidFill>
                  <a:srgbClr val="D80000"/>
                </a:solidFill>
                <a:latin typeface="Arial" charset="0"/>
                <a:ea typeface="宋体" charset="-122"/>
              </a:rPr>
              <a:t>			     limits		           fields</a:t>
            </a:r>
          </a:p>
          <a:p>
            <a:endParaRPr lang="en-US" altLang="zh-CN" sz="2800" b="1">
              <a:solidFill>
                <a:srgbClr val="D80000"/>
              </a:solidFill>
              <a:latin typeface="Arial" charset="0"/>
              <a:ea typeface="宋体" charset="-122"/>
            </a:endParaRPr>
          </a:p>
          <a:p>
            <a:r>
              <a:rPr lang="en-US" altLang="zh-CN" sz="2800">
                <a:latin typeface="Arial" charset="0"/>
                <a:ea typeface="宋体" charset="-122"/>
              </a:rPr>
              <a:t>residential		100-500 </a:t>
            </a:r>
            <a:r>
              <a:rPr lang="en-US" altLang="zh-CN" sz="2800">
                <a:latin typeface="Arial" charset="0"/>
                <a:ea typeface="宋体" charset="-122"/>
                <a:sym typeface="Symbol" pitchFamily="18" charset="2"/>
              </a:rPr>
              <a:t>V/m</a:t>
            </a:r>
            <a:r>
              <a:rPr lang="en-US" altLang="zh-CN" sz="2800">
                <a:latin typeface="Arial" charset="0"/>
                <a:ea typeface="宋体" charset="-122"/>
              </a:rPr>
              <a:t>		  3 V/m</a:t>
            </a:r>
          </a:p>
          <a:p>
            <a:r>
              <a:rPr lang="en-US" altLang="zh-CN" sz="2800">
                <a:latin typeface="Arial" charset="0"/>
                <a:ea typeface="宋体" charset="-122"/>
              </a:rPr>
              <a:t>			  </a:t>
            </a:r>
            <a:r>
              <a:rPr lang="en-US" altLang="zh-CN" sz="2800" i="1">
                <a:latin typeface="Arial" charset="0"/>
                <a:ea typeface="宋体" charset="-122"/>
              </a:rPr>
              <a:t>Class B (3m)</a:t>
            </a:r>
            <a:endParaRPr lang="en-US" altLang="zh-CN" sz="2800">
              <a:latin typeface="Arial" charset="0"/>
              <a:ea typeface="宋体" charset="-122"/>
            </a:endParaRPr>
          </a:p>
          <a:p>
            <a:endParaRPr lang="en-US" altLang="zh-CN" sz="2800">
              <a:latin typeface="Arial" charset="0"/>
              <a:ea typeface="宋体" charset="-122"/>
            </a:endParaRPr>
          </a:p>
          <a:p>
            <a:r>
              <a:rPr lang="en-US" altLang="zh-CN" sz="2800">
                <a:latin typeface="Arial" charset="0"/>
                <a:ea typeface="宋体" charset="-122"/>
              </a:rPr>
              <a:t>industrial		300-700 </a:t>
            </a:r>
            <a:r>
              <a:rPr lang="en-US" altLang="zh-CN" sz="2800">
                <a:latin typeface="Arial" charset="0"/>
                <a:ea typeface="宋体" charset="-122"/>
                <a:sym typeface="Symbol" pitchFamily="18" charset="2"/>
              </a:rPr>
              <a:t>V/m		 10 V/m</a:t>
            </a:r>
          </a:p>
          <a:p>
            <a:r>
              <a:rPr lang="en-US" altLang="zh-CN" sz="2800">
                <a:latin typeface="Arial" charset="0"/>
                <a:ea typeface="宋体" charset="-122"/>
                <a:sym typeface="Symbol" pitchFamily="18" charset="2"/>
              </a:rPr>
              <a:t>			 </a:t>
            </a:r>
            <a:r>
              <a:rPr lang="en-US" altLang="zh-CN" sz="2800" i="1">
                <a:latin typeface="Arial" charset="0"/>
                <a:ea typeface="宋体" charset="-122"/>
                <a:sym typeface="Symbol" pitchFamily="18" charset="2"/>
              </a:rPr>
              <a:t>Class A (3m)</a:t>
            </a:r>
            <a:endParaRPr lang="en-US" altLang="zh-CN" sz="2800">
              <a:latin typeface="Arial" charset="0"/>
              <a:ea typeface="宋体" charset="-122"/>
              <a:sym typeface="Symbol" pitchFamily="18" charset="2"/>
            </a:endParaRPr>
          </a:p>
        </p:txBody>
      </p:sp>
      <p:sp>
        <p:nvSpPr>
          <p:cNvPr id="309252" name="Rectangle 4"/>
          <p:cNvSpPr>
            <a:spLocks noChangeArrowheads="1"/>
          </p:cNvSpPr>
          <p:nvPr/>
        </p:nvSpPr>
        <p:spPr bwMode="auto">
          <a:xfrm>
            <a:off x="2438400" y="2743200"/>
            <a:ext cx="6019800" cy="2743200"/>
          </a:xfrm>
          <a:prstGeom prst="rect">
            <a:avLst/>
          </a:prstGeom>
          <a:noFill/>
          <a:ln w="9525">
            <a:solidFill>
              <a:schemeClr val="tx1"/>
            </a:solidFill>
            <a:miter lim="800000"/>
            <a:headEnd/>
            <a:tailEnd/>
          </a:ln>
          <a:effectLst/>
        </p:spPr>
        <p:txBody>
          <a:bodyPr wrap="none" anchor="ctr"/>
          <a:lstStyle/>
          <a:p>
            <a:endParaRPr lang="zh-CN" altLang="en-US"/>
          </a:p>
        </p:txBody>
      </p:sp>
      <p:sp>
        <p:nvSpPr>
          <p:cNvPr id="309253" name="Line 5"/>
          <p:cNvSpPr>
            <a:spLocks noChangeShapeType="1"/>
          </p:cNvSpPr>
          <p:nvPr/>
        </p:nvSpPr>
        <p:spPr bwMode="auto">
          <a:xfrm>
            <a:off x="6172200" y="2743200"/>
            <a:ext cx="0" cy="2743200"/>
          </a:xfrm>
          <a:prstGeom prst="line">
            <a:avLst/>
          </a:prstGeom>
          <a:noFill/>
          <a:ln w="9525">
            <a:solidFill>
              <a:schemeClr val="tx1"/>
            </a:solidFill>
            <a:round/>
            <a:headEnd/>
            <a:tailEnd/>
          </a:ln>
          <a:effectLst/>
        </p:spPr>
        <p:txBody>
          <a:bodyPr wrap="none">
            <a:spAutoFit/>
          </a:bodyPr>
          <a:lstStyle/>
          <a:p>
            <a:endParaRPr lang="zh-CN" altLang="en-US"/>
          </a:p>
        </p:txBody>
      </p:sp>
      <p:sp>
        <p:nvSpPr>
          <p:cNvPr id="309254" name="Line 6"/>
          <p:cNvSpPr>
            <a:spLocks noChangeShapeType="1"/>
          </p:cNvSpPr>
          <p:nvPr/>
        </p:nvSpPr>
        <p:spPr bwMode="auto">
          <a:xfrm flipH="1">
            <a:off x="533400" y="4114800"/>
            <a:ext cx="7924800" cy="0"/>
          </a:xfrm>
          <a:prstGeom prst="line">
            <a:avLst/>
          </a:prstGeom>
          <a:noFill/>
          <a:ln w="9525">
            <a:solidFill>
              <a:schemeClr val="tx1"/>
            </a:solidFill>
            <a:round/>
            <a:headEnd/>
            <a:tailEnd/>
          </a:ln>
          <a:effectLst/>
        </p:spPr>
        <p:txBody>
          <a:bodyPr wrap="none">
            <a:spAutoFit/>
          </a:bodyPr>
          <a:lstStyle/>
          <a:p>
            <a:endParaRPr lang="zh-CN" altLang="en-US"/>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631825" y="398463"/>
            <a:ext cx="7772400" cy="1143000"/>
          </a:xfrm>
        </p:spPr>
        <p:txBody>
          <a:bodyPr/>
          <a:lstStyle/>
          <a:p>
            <a:r>
              <a:rPr lang="en-US" altLang="zh-CN" sz="2800">
                <a:solidFill>
                  <a:schemeClr val="accent2"/>
                </a:solidFill>
                <a:ea typeface="宋体" charset="-122"/>
              </a:rPr>
              <a:t>EMC Standards &amp; Regulations</a:t>
            </a:r>
            <a:r>
              <a:rPr lang="en-US" altLang="zh-CN" sz="2800">
                <a:ea typeface="宋体" charset="-122"/>
              </a:rPr>
              <a:t> – History</a:t>
            </a:r>
          </a:p>
        </p:txBody>
      </p:sp>
      <p:sp>
        <p:nvSpPr>
          <p:cNvPr id="321539" name="Text Box 3"/>
          <p:cNvSpPr txBox="1">
            <a:spLocks noChangeArrowheads="1"/>
          </p:cNvSpPr>
          <p:nvPr/>
        </p:nvSpPr>
        <p:spPr bwMode="auto">
          <a:xfrm>
            <a:off x="593725" y="1620838"/>
            <a:ext cx="7904163" cy="4362450"/>
          </a:xfrm>
          <a:prstGeom prst="rect">
            <a:avLst/>
          </a:prstGeom>
          <a:noFill/>
          <a:ln w="9525">
            <a:noFill/>
            <a:miter lim="800000"/>
            <a:headEnd/>
            <a:tailEnd/>
          </a:ln>
          <a:effectLst/>
        </p:spPr>
        <p:txBody>
          <a:bodyPr>
            <a:spAutoFit/>
          </a:bodyPr>
          <a:lstStyle/>
          <a:p>
            <a:pPr marL="1371600" lvl="2" indent="-457200"/>
            <a:r>
              <a:rPr lang="en-US" altLang="zh-CN" sz="2800">
                <a:solidFill>
                  <a:schemeClr val="accent2"/>
                </a:solidFill>
                <a:latin typeface="Arial" charset="0"/>
                <a:ea typeface="宋体" charset="-122"/>
              </a:rPr>
              <a:t>1844	Morse, telegraph</a:t>
            </a:r>
          </a:p>
          <a:p>
            <a:pPr marL="1371600" lvl="2" indent="-457200"/>
            <a:r>
              <a:rPr lang="en-US" altLang="zh-CN" sz="2800">
                <a:solidFill>
                  <a:srgbClr val="D80000"/>
                </a:solidFill>
                <a:latin typeface="Arial" charset="0"/>
                <a:ea typeface="宋体" charset="-122"/>
              </a:rPr>
              <a:t>1892	Law of telegraph in Germany (EMC)</a:t>
            </a:r>
          </a:p>
          <a:p>
            <a:pPr marL="914400" lvl="1" indent="-457200"/>
            <a:r>
              <a:rPr lang="en-US" altLang="zh-CN" sz="2800">
                <a:solidFill>
                  <a:schemeClr val="accent2"/>
                </a:solidFill>
                <a:latin typeface="Arial" charset="0"/>
                <a:ea typeface="宋体" charset="-122"/>
              </a:rPr>
              <a:t>	1895	Marconi, first radio transmission</a:t>
            </a:r>
          </a:p>
          <a:p>
            <a:pPr marL="914400" lvl="1" indent="-457200"/>
            <a:r>
              <a:rPr lang="en-US" altLang="zh-CN" sz="2800">
                <a:solidFill>
                  <a:schemeClr val="accent2"/>
                </a:solidFill>
                <a:latin typeface="Arial" charset="0"/>
                <a:ea typeface="宋体" charset="-122"/>
              </a:rPr>
              <a:t>	</a:t>
            </a:r>
            <a:r>
              <a:rPr lang="en-US" altLang="zh-CN" sz="2800">
                <a:solidFill>
                  <a:srgbClr val="D80000"/>
                </a:solidFill>
                <a:latin typeface="Arial" charset="0"/>
                <a:ea typeface="宋体" charset="-122"/>
              </a:rPr>
              <a:t>1927	German Hochfrequenzger</a:t>
            </a:r>
            <a:r>
              <a:rPr lang="en-US" altLang="zh-CN" sz="2800">
                <a:solidFill>
                  <a:srgbClr val="D80000"/>
                </a:solidFill>
                <a:latin typeface="Arial" charset="0"/>
                <a:ea typeface="宋体" charset="-122"/>
                <a:cs typeface="Arial" charset="0"/>
              </a:rPr>
              <a:t>ätegesetz</a:t>
            </a:r>
          </a:p>
          <a:p>
            <a:pPr marL="914400" lvl="1" indent="-457200"/>
            <a:r>
              <a:rPr lang="en-US" altLang="zh-CN" sz="2800">
                <a:solidFill>
                  <a:srgbClr val="D80000"/>
                </a:solidFill>
                <a:latin typeface="Arial" charset="0"/>
                <a:ea typeface="宋体" charset="-122"/>
              </a:rPr>
              <a:t>	1933	CISPR founded</a:t>
            </a:r>
          </a:p>
          <a:p>
            <a:pPr marL="914400" lvl="1" indent="-457200"/>
            <a:r>
              <a:rPr lang="en-US" altLang="zh-CN" sz="2800">
                <a:solidFill>
                  <a:srgbClr val="D80000"/>
                </a:solidFill>
                <a:latin typeface="Arial" charset="0"/>
                <a:ea typeface="宋体" charset="-122"/>
              </a:rPr>
              <a:t>	1934	USA Communications Act, FCC</a:t>
            </a:r>
          </a:p>
          <a:p>
            <a:pPr marL="914400" lvl="1" indent="-457200"/>
            <a:r>
              <a:rPr lang="en-US" altLang="zh-CN" sz="2800">
                <a:solidFill>
                  <a:srgbClr val="D80000"/>
                </a:solidFill>
                <a:latin typeface="Arial" charset="0"/>
                <a:ea typeface="宋体" charset="-122"/>
              </a:rPr>
              <a:t>	</a:t>
            </a:r>
            <a:r>
              <a:rPr lang="en-US" altLang="zh-CN" sz="2800">
                <a:solidFill>
                  <a:schemeClr val="accent2"/>
                </a:solidFill>
                <a:latin typeface="Arial" charset="0"/>
                <a:ea typeface="宋体" charset="-122"/>
              </a:rPr>
              <a:t>1972	Altair 8800, first PC</a:t>
            </a:r>
          </a:p>
          <a:p>
            <a:pPr marL="914400" lvl="1" indent="-457200"/>
            <a:r>
              <a:rPr lang="en-US" altLang="zh-CN" sz="2800">
                <a:solidFill>
                  <a:schemeClr val="accent2"/>
                </a:solidFill>
                <a:latin typeface="Arial" charset="0"/>
                <a:ea typeface="宋体" charset="-122"/>
              </a:rPr>
              <a:t>	</a:t>
            </a:r>
            <a:r>
              <a:rPr lang="en-US" altLang="zh-CN" sz="2800">
                <a:solidFill>
                  <a:srgbClr val="D80000"/>
                </a:solidFill>
                <a:latin typeface="Arial" charset="0"/>
                <a:ea typeface="宋体" charset="-122"/>
              </a:rPr>
              <a:t>1979	FCC Part 15, subpart J (ITE)</a:t>
            </a:r>
          </a:p>
          <a:p>
            <a:pPr marL="457200" indent="-457200"/>
            <a:r>
              <a:rPr lang="en-US" altLang="zh-CN" sz="2800">
                <a:solidFill>
                  <a:srgbClr val="D80000"/>
                </a:solidFill>
                <a:latin typeface="Arial" charset="0"/>
                <a:ea typeface="宋体" charset="-122"/>
              </a:rPr>
              <a:t>		1985	IEC CISPR 22 (ITE)</a:t>
            </a:r>
          </a:p>
          <a:p>
            <a:pPr marL="914400" lvl="1" indent="-457200"/>
            <a:r>
              <a:rPr lang="en-US" altLang="zh-CN" sz="2800">
                <a:solidFill>
                  <a:srgbClr val="D80000"/>
                </a:solidFill>
                <a:latin typeface="Arial" charset="0"/>
                <a:ea typeface="宋体" charset="-122"/>
              </a:rPr>
              <a:t>	1989	EMC Directive, EU</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631825" y="398463"/>
            <a:ext cx="7772400" cy="1143000"/>
          </a:xfrm>
        </p:spPr>
        <p:txBody>
          <a:bodyPr/>
          <a:lstStyle/>
          <a:p>
            <a:r>
              <a:rPr lang="en-US" altLang="zh-CN" sz="2800">
                <a:solidFill>
                  <a:schemeClr val="accent2"/>
                </a:solidFill>
                <a:ea typeface="宋体" charset="-122"/>
              </a:rPr>
              <a:t>Standards</a:t>
            </a:r>
            <a:r>
              <a:rPr lang="en-US" altLang="zh-CN" sz="2800">
                <a:ea typeface="宋体" charset="-122"/>
              </a:rPr>
              <a:t> – Res/Comm/Ind. Immunity</a:t>
            </a:r>
          </a:p>
        </p:txBody>
      </p:sp>
      <p:sp>
        <p:nvSpPr>
          <p:cNvPr id="311299" name="Text Box 3"/>
          <p:cNvSpPr txBox="1">
            <a:spLocks noChangeArrowheads="1"/>
          </p:cNvSpPr>
          <p:nvPr/>
        </p:nvSpPr>
        <p:spPr bwMode="auto">
          <a:xfrm>
            <a:off x="1143000" y="1600200"/>
            <a:ext cx="6910388" cy="4292600"/>
          </a:xfrm>
          <a:prstGeom prst="rect">
            <a:avLst/>
          </a:prstGeom>
          <a:noFill/>
          <a:ln w="9525">
            <a:noFill/>
            <a:miter lim="800000"/>
            <a:headEnd/>
            <a:tailEnd/>
          </a:ln>
          <a:effectLst/>
        </p:spPr>
        <p:txBody>
          <a:bodyPr wrap="none">
            <a:spAutoFit/>
          </a:bodyPr>
          <a:lstStyle/>
          <a:p>
            <a:r>
              <a:rPr lang="en-US" altLang="zh-CN">
                <a:latin typeface="Arial" charset="0"/>
                <a:ea typeface="宋体" charset="-122"/>
              </a:rPr>
              <a:t>Electrostatic discharge		IEC 61000-4-2</a:t>
            </a:r>
          </a:p>
          <a:p>
            <a:r>
              <a:rPr lang="en-US" altLang="zh-CN">
                <a:latin typeface="Arial" charset="0"/>
                <a:ea typeface="宋体" charset="-122"/>
              </a:rPr>
              <a:t>RF radiated immunity		IEC 61000-4-3</a:t>
            </a:r>
          </a:p>
          <a:p>
            <a:r>
              <a:rPr lang="en-US" altLang="zh-CN">
                <a:latin typeface="Arial" charset="0"/>
                <a:ea typeface="宋体" charset="-122"/>
              </a:rPr>
              <a:t>Fast transient burst (EFT/B)	IEC 61000-4-4</a:t>
            </a:r>
          </a:p>
          <a:p>
            <a:r>
              <a:rPr lang="en-US" altLang="zh-CN">
                <a:latin typeface="Arial" charset="0"/>
                <a:ea typeface="宋体" charset="-122"/>
              </a:rPr>
              <a:t>Lightning induced surge		IEC 61000-4-5</a:t>
            </a:r>
          </a:p>
          <a:p>
            <a:r>
              <a:rPr lang="en-US" altLang="zh-CN">
                <a:latin typeface="Arial" charset="0"/>
                <a:ea typeface="宋体" charset="-122"/>
              </a:rPr>
              <a:t>RF conducted immunity		IEC 61000-4-6</a:t>
            </a:r>
          </a:p>
          <a:p>
            <a:r>
              <a:rPr lang="en-US" altLang="zh-CN" i="1">
                <a:solidFill>
                  <a:schemeClr val="accent2"/>
                </a:solidFill>
                <a:latin typeface="Arial" charset="0"/>
                <a:ea typeface="宋体" charset="-122"/>
              </a:rPr>
              <a:t>Harmonics/interharmonics*	IEC 61000-4-7</a:t>
            </a:r>
          </a:p>
          <a:p>
            <a:r>
              <a:rPr lang="en-US" altLang="zh-CN">
                <a:latin typeface="Arial" charset="0"/>
                <a:ea typeface="宋体" charset="-122"/>
              </a:rPr>
              <a:t>Radiated magnetic immunity	IEC 61000-4-8</a:t>
            </a:r>
          </a:p>
          <a:p>
            <a:r>
              <a:rPr lang="en-US" altLang="zh-CN">
                <a:solidFill>
                  <a:srgbClr val="494BAB"/>
                </a:solidFill>
                <a:latin typeface="Arial" charset="0"/>
                <a:ea typeface="宋体" charset="-122"/>
              </a:rPr>
              <a:t>Pulsed magnetic immunity		IEC 61000-4-9</a:t>
            </a:r>
          </a:p>
          <a:p>
            <a:r>
              <a:rPr lang="en-US" altLang="zh-CN">
                <a:solidFill>
                  <a:srgbClr val="494BAB"/>
                </a:solidFill>
                <a:latin typeface="Arial" charset="0"/>
                <a:ea typeface="宋体" charset="-122"/>
              </a:rPr>
              <a:t>Damped oscillatory magnetic	IEC 61000-4-10</a:t>
            </a:r>
          </a:p>
          <a:p>
            <a:r>
              <a:rPr lang="en-US" altLang="zh-CN">
                <a:latin typeface="Arial" charset="0"/>
                <a:ea typeface="宋体" charset="-122"/>
              </a:rPr>
              <a:t>Voltage dips/interrupts		IEC 61000-4-11</a:t>
            </a:r>
          </a:p>
          <a:p>
            <a:endParaRPr lang="en-US" altLang="zh-CN" sz="1600" b="1">
              <a:latin typeface="Arial" charset="0"/>
              <a:ea typeface="宋体" charset="-122"/>
            </a:endParaRPr>
          </a:p>
          <a:p>
            <a:r>
              <a:rPr lang="en-US" altLang="zh-CN" sz="2000">
                <a:solidFill>
                  <a:schemeClr val="accent2"/>
                </a:solidFill>
                <a:latin typeface="Arial" charset="0"/>
                <a:ea typeface="宋体" charset="-122"/>
              </a:rPr>
              <a:t>* a guide, not a standard</a:t>
            </a:r>
            <a:endParaRPr lang="en-US" altLang="zh-CN" sz="2800">
              <a:solidFill>
                <a:schemeClr val="accent2"/>
              </a:solidFill>
              <a:latin typeface="Arial" charset="0"/>
              <a:ea typeface="宋体" charset="-12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IMD</a:t>
            </a:r>
            <a:endParaRPr lang="zh-CN" altLang="en-US" dirty="0"/>
          </a:p>
        </p:txBody>
      </p:sp>
      <p:graphicFrame>
        <p:nvGraphicFramePr>
          <p:cNvPr id="4" name="Content Placeholder 3"/>
          <p:cNvGraphicFramePr>
            <a:graphicFrameLocks noGrp="1"/>
          </p:cNvGraphicFramePr>
          <p:nvPr>
            <p:ph idx="1"/>
          </p:nvPr>
        </p:nvGraphicFramePr>
        <p:xfrm>
          <a:off x="0" y="381000"/>
          <a:ext cx="91440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a:xfrm>
            <a:off x="631825" y="398463"/>
            <a:ext cx="7772400" cy="1143000"/>
          </a:xfrm>
        </p:spPr>
        <p:txBody>
          <a:bodyPr/>
          <a:lstStyle/>
          <a:p>
            <a:r>
              <a:rPr lang="en-US" altLang="zh-CN" sz="2800">
                <a:solidFill>
                  <a:schemeClr val="accent2"/>
                </a:solidFill>
                <a:ea typeface="宋体" charset="-122"/>
              </a:rPr>
              <a:t>Medical Standards &amp; Regulations</a:t>
            </a:r>
            <a:r>
              <a:rPr lang="en-US" altLang="zh-CN" sz="2800">
                <a:ea typeface="宋体" charset="-122"/>
              </a:rPr>
              <a:t> – History</a:t>
            </a:r>
          </a:p>
        </p:txBody>
      </p:sp>
      <p:sp>
        <p:nvSpPr>
          <p:cNvPr id="322563" name="Text Box 3"/>
          <p:cNvSpPr txBox="1">
            <a:spLocks noChangeArrowheads="1"/>
          </p:cNvSpPr>
          <p:nvPr/>
        </p:nvSpPr>
        <p:spPr bwMode="auto">
          <a:xfrm>
            <a:off x="188913" y="1403350"/>
            <a:ext cx="8497887" cy="5216525"/>
          </a:xfrm>
          <a:prstGeom prst="rect">
            <a:avLst/>
          </a:prstGeom>
          <a:noFill/>
          <a:ln w="9525">
            <a:noFill/>
            <a:miter lim="800000"/>
            <a:headEnd/>
            <a:tailEnd/>
          </a:ln>
          <a:effectLst/>
        </p:spPr>
        <p:txBody>
          <a:bodyPr>
            <a:spAutoFit/>
          </a:bodyPr>
          <a:lstStyle/>
          <a:p>
            <a:pPr marL="1828800" lvl="3" indent="-457200"/>
            <a:r>
              <a:rPr lang="en-US" altLang="zh-CN" sz="2800">
                <a:solidFill>
                  <a:schemeClr val="accent2"/>
                </a:solidFill>
                <a:latin typeface="Arial" charset="0"/>
                <a:ea typeface="宋体" charset="-122"/>
              </a:rPr>
              <a:t>1895	X-ray, by Röntgen </a:t>
            </a:r>
          </a:p>
          <a:p>
            <a:pPr marL="1371600" lvl="2" indent="-457200"/>
            <a:r>
              <a:rPr lang="en-US" altLang="zh-CN" sz="2800">
                <a:solidFill>
                  <a:schemeClr val="accent2"/>
                </a:solidFill>
                <a:latin typeface="Arial" charset="0"/>
                <a:ea typeface="宋体" charset="-122"/>
              </a:rPr>
              <a:t>	1903	Electrocardiograph</a:t>
            </a:r>
          </a:p>
          <a:p>
            <a:pPr marL="1371600" lvl="2" indent="-457200"/>
            <a:r>
              <a:rPr lang="en-US" altLang="zh-CN" sz="2800">
                <a:solidFill>
                  <a:schemeClr val="accent2"/>
                </a:solidFill>
                <a:latin typeface="Arial" charset="0"/>
                <a:ea typeface="宋体" charset="-122"/>
              </a:rPr>
              <a:t>	</a:t>
            </a:r>
            <a:r>
              <a:rPr lang="en-US" altLang="zh-CN" sz="2800">
                <a:solidFill>
                  <a:srgbClr val="D80000"/>
                </a:solidFill>
                <a:latin typeface="Arial" charset="0"/>
                <a:ea typeface="宋体" charset="-122"/>
              </a:rPr>
              <a:t>1906	USA Pure Food &amp; Drug Act (FDA)</a:t>
            </a:r>
          </a:p>
          <a:p>
            <a:pPr marL="1371600" lvl="2" indent="-457200"/>
            <a:r>
              <a:rPr lang="en-US" altLang="zh-CN" sz="2800">
                <a:solidFill>
                  <a:srgbClr val="D80000"/>
                </a:solidFill>
                <a:latin typeface="Arial" charset="0"/>
                <a:ea typeface="宋体" charset="-122"/>
              </a:rPr>
              <a:t>	1930	FDA name formalized</a:t>
            </a:r>
          </a:p>
          <a:p>
            <a:pPr marL="1371600" lvl="2" indent="-457200"/>
            <a:r>
              <a:rPr lang="en-US" altLang="zh-CN" sz="2800">
                <a:solidFill>
                  <a:schemeClr val="accent2"/>
                </a:solidFill>
                <a:latin typeface="Arial" charset="0"/>
                <a:ea typeface="宋体" charset="-122"/>
              </a:rPr>
              <a:t>	1958	Implanted pacemaker</a:t>
            </a:r>
          </a:p>
          <a:p>
            <a:pPr marL="1371600" lvl="2" indent="-457200"/>
            <a:r>
              <a:rPr lang="en-US" altLang="zh-CN" sz="2800">
                <a:solidFill>
                  <a:schemeClr val="accent2"/>
                </a:solidFill>
                <a:latin typeface="Arial" charset="0"/>
                <a:ea typeface="宋体" charset="-122"/>
              </a:rPr>
              <a:t>	1967	Cochlear implant</a:t>
            </a:r>
          </a:p>
          <a:p>
            <a:pPr marL="1371600" lvl="2" indent="-457200"/>
            <a:r>
              <a:rPr lang="en-US" altLang="zh-CN" sz="2800">
                <a:solidFill>
                  <a:schemeClr val="accent2"/>
                </a:solidFill>
                <a:latin typeface="Arial" charset="0"/>
                <a:ea typeface="宋体" charset="-122"/>
              </a:rPr>
              <a:t>	</a:t>
            </a:r>
            <a:r>
              <a:rPr lang="en-US" altLang="zh-CN" sz="2800">
                <a:solidFill>
                  <a:srgbClr val="D80000"/>
                </a:solidFill>
                <a:latin typeface="Arial" charset="0"/>
                <a:ea typeface="宋体" charset="-122"/>
              </a:rPr>
              <a:t>1979	FDA MDS-201-0004 (EMC)</a:t>
            </a:r>
          </a:p>
          <a:p>
            <a:pPr marL="1371600" lvl="2" indent="-457200"/>
            <a:r>
              <a:rPr lang="en-US" altLang="zh-CN" sz="2800">
                <a:solidFill>
                  <a:schemeClr val="accent2"/>
                </a:solidFill>
                <a:latin typeface="Arial" charset="0"/>
                <a:ea typeface="宋体" charset="-122"/>
              </a:rPr>
              <a:t>	</a:t>
            </a:r>
            <a:r>
              <a:rPr lang="en-US" altLang="zh-CN" sz="2800">
                <a:solidFill>
                  <a:srgbClr val="D80000"/>
                </a:solidFill>
                <a:latin typeface="Arial" charset="0"/>
                <a:ea typeface="宋体" charset="-122"/>
              </a:rPr>
              <a:t>1990	AIMD 90/385/EEC</a:t>
            </a:r>
          </a:p>
          <a:p>
            <a:pPr marL="1371600" lvl="2" indent="-457200"/>
            <a:r>
              <a:rPr lang="en-US" altLang="zh-CN" sz="2800">
                <a:solidFill>
                  <a:srgbClr val="D80000"/>
                </a:solidFill>
                <a:latin typeface="Arial" charset="0"/>
                <a:ea typeface="宋体" charset="-122"/>
              </a:rPr>
              <a:t>	1993	MDD 93/42/EEC</a:t>
            </a:r>
          </a:p>
          <a:p>
            <a:pPr marL="1371600" lvl="2" indent="-457200"/>
            <a:r>
              <a:rPr lang="en-US" altLang="zh-CN" sz="2800">
                <a:solidFill>
                  <a:schemeClr val="accent2"/>
                </a:solidFill>
                <a:latin typeface="Arial" charset="0"/>
                <a:ea typeface="宋体" charset="-122"/>
              </a:rPr>
              <a:t>	1993	IEC 60601-1-2 1</a:t>
            </a:r>
            <a:r>
              <a:rPr lang="en-US" altLang="zh-CN" sz="2800" baseline="30000">
                <a:solidFill>
                  <a:schemeClr val="accent2"/>
                </a:solidFill>
                <a:latin typeface="Arial" charset="0"/>
                <a:ea typeface="宋体" charset="-122"/>
              </a:rPr>
              <a:t>st</a:t>
            </a:r>
            <a:r>
              <a:rPr lang="en-US" altLang="zh-CN" sz="2800">
                <a:solidFill>
                  <a:schemeClr val="accent2"/>
                </a:solidFill>
                <a:latin typeface="Arial" charset="0"/>
                <a:ea typeface="宋体" charset="-122"/>
              </a:rPr>
              <a:t> edition</a:t>
            </a:r>
          </a:p>
          <a:p>
            <a:pPr marL="1371600" lvl="2" indent="-457200"/>
            <a:r>
              <a:rPr lang="en-US" altLang="zh-CN" sz="2800">
                <a:solidFill>
                  <a:schemeClr val="accent2"/>
                </a:solidFill>
                <a:latin typeface="Arial" charset="0"/>
                <a:ea typeface="宋体" charset="-122"/>
              </a:rPr>
              <a:t>	1997 	Brain pacemaker </a:t>
            </a:r>
          </a:p>
          <a:p>
            <a:pPr marL="1371600" lvl="2" indent="-457200"/>
            <a:r>
              <a:rPr lang="en-US" altLang="zh-CN" sz="2800">
                <a:solidFill>
                  <a:schemeClr val="accent2"/>
                </a:solidFill>
                <a:latin typeface="Arial" charset="0"/>
                <a:ea typeface="宋体" charset="-122"/>
              </a:rPr>
              <a:t>	</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631825" y="195263"/>
            <a:ext cx="7772400" cy="1143000"/>
          </a:xfrm>
        </p:spPr>
        <p:txBody>
          <a:bodyPr/>
          <a:lstStyle/>
          <a:p>
            <a:r>
              <a:rPr lang="en-US" altLang="zh-CN" sz="2800">
                <a:solidFill>
                  <a:schemeClr val="accent2"/>
                </a:solidFill>
                <a:ea typeface="宋体" charset="-122"/>
              </a:rPr>
              <a:t>Standards</a:t>
            </a:r>
            <a:r>
              <a:rPr lang="en-US" altLang="zh-CN" sz="2800">
                <a:ea typeface="宋体" charset="-122"/>
              </a:rPr>
              <a:t> – Medical equipment Immunity</a:t>
            </a:r>
            <a:br>
              <a:rPr lang="en-US" altLang="zh-CN" sz="2800">
                <a:ea typeface="宋体" charset="-122"/>
              </a:rPr>
            </a:br>
            <a:r>
              <a:rPr lang="en-US" altLang="zh-CN" sz="2800">
                <a:ea typeface="宋体" charset="-122"/>
              </a:rPr>
              <a:t>(IEC 60601-1-2 2</a:t>
            </a:r>
            <a:r>
              <a:rPr lang="en-US" altLang="zh-CN" sz="2800" baseline="30000">
                <a:ea typeface="宋体" charset="-122"/>
              </a:rPr>
              <a:t>nd</a:t>
            </a:r>
            <a:r>
              <a:rPr lang="en-US" altLang="zh-CN" sz="2800">
                <a:ea typeface="宋体" charset="-122"/>
              </a:rPr>
              <a:t> edition)</a:t>
            </a:r>
          </a:p>
        </p:txBody>
      </p:sp>
      <p:sp>
        <p:nvSpPr>
          <p:cNvPr id="320515" name="Text Box 3"/>
          <p:cNvSpPr txBox="1">
            <a:spLocks noChangeArrowheads="1"/>
          </p:cNvSpPr>
          <p:nvPr/>
        </p:nvSpPr>
        <p:spPr bwMode="auto">
          <a:xfrm>
            <a:off x="1143000" y="1600200"/>
            <a:ext cx="6910388" cy="3987800"/>
          </a:xfrm>
          <a:prstGeom prst="rect">
            <a:avLst/>
          </a:prstGeom>
          <a:noFill/>
          <a:ln w="9525">
            <a:noFill/>
            <a:miter lim="800000"/>
            <a:headEnd/>
            <a:tailEnd/>
          </a:ln>
          <a:effectLst/>
        </p:spPr>
        <p:txBody>
          <a:bodyPr wrap="none">
            <a:spAutoFit/>
          </a:bodyPr>
          <a:lstStyle/>
          <a:p>
            <a:r>
              <a:rPr lang="en-US" altLang="zh-CN">
                <a:latin typeface="Arial" charset="0"/>
                <a:ea typeface="宋体" charset="-122"/>
              </a:rPr>
              <a:t>Electrostatic discharge		IEC 61000-4-2</a:t>
            </a:r>
          </a:p>
          <a:p>
            <a:r>
              <a:rPr lang="en-US" altLang="zh-CN">
                <a:latin typeface="Arial" charset="0"/>
                <a:ea typeface="宋体" charset="-122"/>
              </a:rPr>
              <a:t>RF radiated immunity		IEC 61000-4-3</a:t>
            </a:r>
          </a:p>
          <a:p>
            <a:r>
              <a:rPr lang="en-US" altLang="zh-CN">
                <a:latin typeface="Arial" charset="0"/>
                <a:ea typeface="宋体" charset="-122"/>
              </a:rPr>
              <a:t>Fast transient burst (EFT/B)	IEC 61000-4-4</a:t>
            </a:r>
          </a:p>
          <a:p>
            <a:r>
              <a:rPr lang="en-US" altLang="zh-CN">
                <a:latin typeface="Arial" charset="0"/>
                <a:ea typeface="宋体" charset="-122"/>
              </a:rPr>
              <a:t>Lightning induced surge		IEC 61000-4-5</a:t>
            </a:r>
          </a:p>
          <a:p>
            <a:r>
              <a:rPr lang="en-US" altLang="zh-CN">
                <a:latin typeface="Arial" charset="0"/>
                <a:ea typeface="宋体" charset="-122"/>
              </a:rPr>
              <a:t>RF conducted immunity		IEC 61000-4-6</a:t>
            </a:r>
          </a:p>
          <a:p>
            <a:endParaRPr lang="en-US" altLang="zh-CN" i="1">
              <a:solidFill>
                <a:schemeClr val="accent2"/>
              </a:solidFill>
              <a:latin typeface="Arial" charset="0"/>
              <a:ea typeface="宋体" charset="-122"/>
            </a:endParaRPr>
          </a:p>
          <a:p>
            <a:r>
              <a:rPr lang="en-US" altLang="zh-CN">
                <a:latin typeface="Arial" charset="0"/>
                <a:ea typeface="宋体" charset="-122"/>
              </a:rPr>
              <a:t>Radiated magnetic immunity	IEC 61000-4-8</a:t>
            </a:r>
          </a:p>
          <a:p>
            <a:endParaRPr lang="en-US" altLang="zh-CN">
              <a:solidFill>
                <a:srgbClr val="494BAB"/>
              </a:solidFill>
              <a:latin typeface="Arial" charset="0"/>
              <a:ea typeface="宋体" charset="-122"/>
            </a:endParaRPr>
          </a:p>
          <a:p>
            <a:endParaRPr lang="en-US" altLang="zh-CN">
              <a:solidFill>
                <a:srgbClr val="494BAB"/>
              </a:solidFill>
              <a:latin typeface="Arial" charset="0"/>
              <a:ea typeface="宋体" charset="-122"/>
            </a:endParaRPr>
          </a:p>
          <a:p>
            <a:r>
              <a:rPr lang="en-US" altLang="zh-CN">
                <a:latin typeface="Arial" charset="0"/>
                <a:ea typeface="宋体" charset="-122"/>
              </a:rPr>
              <a:t>Voltage dips/interrupts		IEC 61000-4-11</a:t>
            </a:r>
          </a:p>
          <a:p>
            <a:endParaRPr lang="en-US" altLang="zh-CN" sz="1600" b="1">
              <a:latin typeface="Arial" charset="0"/>
              <a:ea typeface="宋体" charset="-122"/>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a:xfrm>
            <a:off x="631825" y="398463"/>
            <a:ext cx="7772400" cy="1143000"/>
          </a:xfrm>
        </p:spPr>
        <p:txBody>
          <a:bodyPr/>
          <a:lstStyle/>
          <a:p>
            <a:r>
              <a:rPr lang="en-US" altLang="zh-CN" sz="2800">
                <a:solidFill>
                  <a:schemeClr val="accent2"/>
                </a:solidFill>
                <a:ea typeface="宋体" charset="-122"/>
              </a:rPr>
              <a:t>Standards</a:t>
            </a:r>
            <a:r>
              <a:rPr lang="en-US" altLang="zh-CN" sz="2800">
                <a:ea typeface="宋体" charset="-122"/>
              </a:rPr>
              <a:t> – Implant Immunity</a:t>
            </a:r>
          </a:p>
        </p:txBody>
      </p:sp>
      <p:sp>
        <p:nvSpPr>
          <p:cNvPr id="319491" name="Text Box 3"/>
          <p:cNvSpPr txBox="1">
            <a:spLocks noChangeArrowheads="1"/>
          </p:cNvSpPr>
          <p:nvPr/>
        </p:nvSpPr>
        <p:spPr bwMode="auto">
          <a:xfrm>
            <a:off x="1143000" y="1600200"/>
            <a:ext cx="6740525" cy="4049713"/>
          </a:xfrm>
          <a:prstGeom prst="rect">
            <a:avLst/>
          </a:prstGeom>
          <a:noFill/>
          <a:ln w="9525">
            <a:noFill/>
            <a:miter lim="800000"/>
            <a:headEnd/>
            <a:tailEnd/>
          </a:ln>
          <a:effectLst/>
        </p:spPr>
        <p:txBody>
          <a:bodyPr wrap="none">
            <a:spAutoFit/>
          </a:bodyPr>
          <a:lstStyle/>
          <a:p>
            <a:endParaRPr lang="en-US" altLang="zh-CN">
              <a:solidFill>
                <a:srgbClr val="B2B2B2"/>
              </a:solidFill>
              <a:latin typeface="Arial" charset="0"/>
              <a:ea typeface="宋体" charset="-122"/>
            </a:endParaRPr>
          </a:p>
          <a:p>
            <a:r>
              <a:rPr lang="en-US" altLang="zh-CN">
                <a:latin typeface="Arial" charset="0"/>
                <a:ea typeface="宋体" charset="-122"/>
              </a:rPr>
              <a:t>RF radiated immunity		</a:t>
            </a:r>
            <a:r>
              <a:rPr lang="en-US" altLang="zh-CN">
                <a:solidFill>
                  <a:srgbClr val="B2B2B2"/>
                </a:solidFill>
                <a:latin typeface="Arial" charset="0"/>
                <a:ea typeface="宋体" charset="-122"/>
              </a:rPr>
              <a:t>IEC 61000-4-3</a:t>
            </a:r>
          </a:p>
          <a:p>
            <a:endParaRPr lang="en-US" altLang="zh-CN">
              <a:latin typeface="Arial" charset="0"/>
              <a:ea typeface="宋体" charset="-122"/>
            </a:endParaRPr>
          </a:p>
          <a:p>
            <a:endParaRPr lang="en-US" altLang="zh-CN">
              <a:latin typeface="Arial" charset="0"/>
              <a:ea typeface="宋体" charset="-122"/>
            </a:endParaRPr>
          </a:p>
          <a:p>
            <a:endParaRPr lang="en-US" altLang="zh-CN">
              <a:latin typeface="Arial" charset="0"/>
              <a:ea typeface="宋体" charset="-122"/>
            </a:endParaRPr>
          </a:p>
          <a:p>
            <a:endParaRPr lang="en-US" altLang="zh-CN" i="1">
              <a:solidFill>
                <a:schemeClr val="accent2"/>
              </a:solidFill>
              <a:latin typeface="Arial" charset="0"/>
              <a:ea typeface="宋体" charset="-122"/>
            </a:endParaRPr>
          </a:p>
          <a:p>
            <a:r>
              <a:rPr lang="en-US" altLang="zh-CN">
                <a:latin typeface="Arial" charset="0"/>
                <a:ea typeface="宋体" charset="-122"/>
              </a:rPr>
              <a:t>Radiated magnetic immunity	</a:t>
            </a:r>
            <a:r>
              <a:rPr lang="en-US" altLang="zh-CN">
                <a:solidFill>
                  <a:srgbClr val="B2B2B2"/>
                </a:solidFill>
                <a:latin typeface="Arial" charset="0"/>
                <a:ea typeface="宋体" charset="-122"/>
              </a:rPr>
              <a:t>IEC 61000-4-8</a:t>
            </a:r>
          </a:p>
          <a:p>
            <a:endParaRPr lang="en-US" altLang="zh-CN">
              <a:solidFill>
                <a:srgbClr val="B2B2B2"/>
              </a:solidFill>
              <a:latin typeface="Arial" charset="0"/>
              <a:ea typeface="宋体" charset="-122"/>
            </a:endParaRPr>
          </a:p>
          <a:p>
            <a:endParaRPr lang="en-US" altLang="zh-CN">
              <a:latin typeface="Arial" charset="0"/>
              <a:ea typeface="宋体" charset="-122"/>
            </a:endParaRPr>
          </a:p>
          <a:p>
            <a:endParaRPr lang="en-US" altLang="zh-CN" sz="1600" b="1">
              <a:latin typeface="Arial" charset="0"/>
              <a:ea typeface="宋体" charset="-122"/>
            </a:endParaRPr>
          </a:p>
          <a:p>
            <a:endParaRPr lang="en-US" altLang="zh-CN" sz="2800">
              <a:solidFill>
                <a:schemeClr val="accent2"/>
              </a:solidFill>
              <a:latin typeface="Arial" charset="0"/>
              <a:ea typeface="宋体" charset="-122"/>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r>
              <a:rPr lang="en-US" altLang="zh-CN" sz="2800">
                <a:solidFill>
                  <a:schemeClr val="tx1"/>
                </a:solidFill>
                <a:ea typeface="宋体" charset="-122"/>
              </a:rPr>
              <a:t>Active implantable medical devices</a:t>
            </a:r>
          </a:p>
        </p:txBody>
      </p:sp>
      <p:sp>
        <p:nvSpPr>
          <p:cNvPr id="329731" name="Rectangle 3"/>
          <p:cNvSpPr>
            <a:spLocks noGrp="1" noChangeArrowheads="1"/>
          </p:cNvSpPr>
          <p:nvPr>
            <p:ph type="body" idx="1"/>
          </p:nvPr>
        </p:nvSpPr>
        <p:spPr/>
        <p:txBody>
          <a:bodyPr/>
          <a:lstStyle/>
          <a:p>
            <a:pPr>
              <a:buFontTx/>
              <a:buNone/>
            </a:pPr>
            <a:r>
              <a:rPr lang="en-US" altLang="zh-CN" b="1">
                <a:solidFill>
                  <a:schemeClr val="accent2"/>
                </a:solidFill>
                <a:ea typeface="宋体" charset="-122"/>
              </a:rPr>
              <a:t>Environments - general</a:t>
            </a:r>
          </a:p>
        </p:txBody>
      </p:sp>
      <p:pic>
        <p:nvPicPr>
          <p:cNvPr id="329736" name="Picture 8" descr="Woman with cellphone Photo5"/>
          <p:cNvPicPr>
            <a:picLocks noChangeAspect="1" noChangeArrowheads="1"/>
          </p:cNvPicPr>
          <p:nvPr/>
        </p:nvPicPr>
        <p:blipFill>
          <a:blip r:embed="rId2" cstate="print"/>
          <a:srcRect/>
          <a:stretch>
            <a:fillRect/>
          </a:stretch>
        </p:blipFill>
        <p:spPr bwMode="auto">
          <a:xfrm>
            <a:off x="5478463" y="2024063"/>
            <a:ext cx="2193925" cy="4116387"/>
          </a:xfrm>
          <a:prstGeom prst="rect">
            <a:avLst/>
          </a:prstGeom>
          <a:noFill/>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p:txBody>
          <a:bodyPr/>
          <a:lstStyle/>
          <a:p>
            <a:r>
              <a:rPr lang="en-US" altLang="zh-CN" sz="2800">
                <a:solidFill>
                  <a:schemeClr val="tx1"/>
                </a:solidFill>
                <a:ea typeface="宋体" charset="-122"/>
              </a:rPr>
              <a:t>Active implantable medical devices</a:t>
            </a:r>
          </a:p>
        </p:txBody>
      </p:sp>
      <p:sp>
        <p:nvSpPr>
          <p:cNvPr id="334851" name="Rectangle 3"/>
          <p:cNvSpPr>
            <a:spLocks noGrp="1" noChangeArrowheads="1"/>
          </p:cNvSpPr>
          <p:nvPr>
            <p:ph type="body" idx="1"/>
          </p:nvPr>
        </p:nvSpPr>
        <p:spPr>
          <a:xfrm>
            <a:off x="457200" y="1179513"/>
            <a:ext cx="8229600" cy="4525962"/>
          </a:xfrm>
        </p:spPr>
        <p:txBody>
          <a:bodyPr/>
          <a:lstStyle/>
          <a:p>
            <a:pPr>
              <a:buFontTx/>
              <a:buNone/>
            </a:pPr>
            <a:r>
              <a:rPr lang="en-US" altLang="zh-CN" b="1">
                <a:solidFill>
                  <a:schemeClr val="accent2"/>
                </a:solidFill>
                <a:ea typeface="宋体" charset="-122"/>
              </a:rPr>
              <a:t>EMC threats - general</a:t>
            </a:r>
          </a:p>
        </p:txBody>
      </p:sp>
      <p:pic>
        <p:nvPicPr>
          <p:cNvPr id="334853" name="Picture 5"/>
          <p:cNvPicPr>
            <a:picLocks noChangeAspect="1" noChangeArrowheads="1"/>
          </p:cNvPicPr>
          <p:nvPr/>
        </p:nvPicPr>
        <p:blipFill>
          <a:blip r:embed="rId2" cstate="print"/>
          <a:srcRect/>
          <a:stretch>
            <a:fillRect/>
          </a:stretch>
        </p:blipFill>
        <p:spPr bwMode="auto">
          <a:xfrm>
            <a:off x="661988" y="1736725"/>
            <a:ext cx="7908925" cy="4613275"/>
          </a:xfrm>
          <a:prstGeom prst="rect">
            <a:avLst/>
          </a:prstGeom>
          <a:noFill/>
          <a:ln w="9525">
            <a:noFill/>
            <a:miter lim="800000"/>
            <a:headEnd/>
            <a:tailEnd/>
          </a:ln>
          <a:effec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p:txBody>
          <a:bodyPr/>
          <a:lstStyle/>
          <a:p>
            <a:r>
              <a:rPr lang="en-US" altLang="zh-CN" sz="2800">
                <a:solidFill>
                  <a:schemeClr val="tx1"/>
                </a:solidFill>
                <a:ea typeface="宋体" charset="-122"/>
              </a:rPr>
              <a:t>Active implantable medical devices</a:t>
            </a:r>
          </a:p>
        </p:txBody>
      </p:sp>
      <p:sp>
        <p:nvSpPr>
          <p:cNvPr id="332803" name="Rectangle 3"/>
          <p:cNvSpPr>
            <a:spLocks noGrp="1" noChangeArrowheads="1"/>
          </p:cNvSpPr>
          <p:nvPr>
            <p:ph type="body" idx="1"/>
          </p:nvPr>
        </p:nvSpPr>
        <p:spPr/>
        <p:txBody>
          <a:bodyPr/>
          <a:lstStyle/>
          <a:p>
            <a:pPr>
              <a:buFontTx/>
              <a:buNone/>
            </a:pPr>
            <a:r>
              <a:rPr lang="en-US" altLang="zh-CN" b="1">
                <a:solidFill>
                  <a:schemeClr val="accent2"/>
                </a:solidFill>
                <a:ea typeface="宋体" charset="-122"/>
              </a:rPr>
              <a:t>Environments - special</a:t>
            </a:r>
          </a:p>
        </p:txBody>
      </p:sp>
      <p:pic>
        <p:nvPicPr>
          <p:cNvPr id="332804" name="Picture 4" descr="screening 1"/>
          <p:cNvPicPr>
            <a:picLocks noChangeAspect="1" noChangeArrowheads="1"/>
          </p:cNvPicPr>
          <p:nvPr/>
        </p:nvPicPr>
        <p:blipFill>
          <a:blip r:embed="rId2" cstate="print"/>
          <a:srcRect/>
          <a:stretch>
            <a:fillRect/>
          </a:stretch>
        </p:blipFill>
        <p:spPr bwMode="auto">
          <a:xfrm>
            <a:off x="3567113" y="2170113"/>
            <a:ext cx="2386012" cy="4103687"/>
          </a:xfrm>
          <a:prstGeom prst="rect">
            <a:avLst/>
          </a:prstGeom>
          <a:noFill/>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p:txBody>
          <a:bodyPr/>
          <a:lstStyle/>
          <a:p>
            <a:r>
              <a:rPr lang="en-US" altLang="zh-CN" sz="2800">
                <a:solidFill>
                  <a:schemeClr val="tx1"/>
                </a:solidFill>
                <a:ea typeface="宋体" charset="-122"/>
              </a:rPr>
              <a:t>Active implantable medical devices</a:t>
            </a:r>
          </a:p>
        </p:txBody>
      </p:sp>
      <p:sp>
        <p:nvSpPr>
          <p:cNvPr id="336899" name="Rectangle 3"/>
          <p:cNvSpPr>
            <a:spLocks noGrp="1" noChangeArrowheads="1"/>
          </p:cNvSpPr>
          <p:nvPr>
            <p:ph type="body" idx="1"/>
          </p:nvPr>
        </p:nvSpPr>
        <p:spPr>
          <a:xfrm>
            <a:off x="457200" y="1311275"/>
            <a:ext cx="8229600" cy="4814888"/>
          </a:xfrm>
        </p:spPr>
        <p:txBody>
          <a:bodyPr/>
          <a:lstStyle/>
          <a:p>
            <a:pPr>
              <a:buFontTx/>
              <a:buNone/>
            </a:pPr>
            <a:r>
              <a:rPr lang="en-US" altLang="zh-CN" b="1">
                <a:solidFill>
                  <a:schemeClr val="accent2"/>
                </a:solidFill>
                <a:ea typeface="宋体" charset="-122"/>
              </a:rPr>
              <a:t>EMC threats – EAS samples (HC survey)</a:t>
            </a:r>
          </a:p>
          <a:p>
            <a:pPr>
              <a:buFontTx/>
              <a:buNone/>
            </a:pPr>
            <a:endParaRPr lang="en-US" altLang="zh-CN" sz="2000" b="1">
              <a:solidFill>
                <a:schemeClr val="accent2"/>
              </a:solidFill>
              <a:ea typeface="宋体" charset="-122"/>
            </a:endParaRPr>
          </a:p>
          <a:p>
            <a:pPr>
              <a:buFontTx/>
              <a:buNone/>
            </a:pPr>
            <a:endParaRPr lang="el-GR" sz="2000" b="1">
              <a:solidFill>
                <a:schemeClr val="accent2"/>
              </a:solidFill>
              <a:cs typeface="Arial" charset="0"/>
            </a:endParaRPr>
          </a:p>
        </p:txBody>
      </p:sp>
      <p:pic>
        <p:nvPicPr>
          <p:cNvPr id="336900" name="Picture 4"/>
          <p:cNvPicPr>
            <a:picLocks noChangeAspect="1" noChangeArrowheads="1"/>
          </p:cNvPicPr>
          <p:nvPr/>
        </p:nvPicPr>
        <p:blipFill>
          <a:blip r:embed="rId2" cstate="print"/>
          <a:srcRect/>
          <a:stretch>
            <a:fillRect/>
          </a:stretch>
        </p:blipFill>
        <p:spPr bwMode="auto">
          <a:xfrm>
            <a:off x="617538" y="1951038"/>
            <a:ext cx="7908925" cy="4297362"/>
          </a:xfrm>
          <a:prstGeom prst="rect">
            <a:avLst/>
          </a:prstGeom>
          <a:noFill/>
          <a:ln w="9525">
            <a:noFill/>
            <a:miter lim="800000"/>
            <a:headEnd/>
            <a:tailEnd/>
          </a:ln>
          <a:effec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p:txBody>
          <a:bodyPr/>
          <a:lstStyle/>
          <a:p>
            <a:r>
              <a:rPr lang="en-US" altLang="zh-CN" sz="2800">
                <a:solidFill>
                  <a:schemeClr val="tx1"/>
                </a:solidFill>
                <a:ea typeface="宋体" charset="-122"/>
              </a:rPr>
              <a:t>Active implantable medical devices</a:t>
            </a:r>
          </a:p>
        </p:txBody>
      </p:sp>
      <p:sp>
        <p:nvSpPr>
          <p:cNvPr id="339971" name="Rectangle 3"/>
          <p:cNvSpPr>
            <a:spLocks noGrp="1" noChangeArrowheads="1"/>
          </p:cNvSpPr>
          <p:nvPr>
            <p:ph type="body" idx="1"/>
          </p:nvPr>
        </p:nvSpPr>
        <p:spPr>
          <a:xfrm>
            <a:off x="457200" y="1311275"/>
            <a:ext cx="8229600" cy="4814888"/>
          </a:xfrm>
        </p:spPr>
        <p:txBody>
          <a:bodyPr/>
          <a:lstStyle/>
          <a:p>
            <a:pPr>
              <a:buFontTx/>
              <a:buNone/>
            </a:pPr>
            <a:r>
              <a:rPr lang="en-US" altLang="zh-CN" b="1">
                <a:solidFill>
                  <a:schemeClr val="accent2"/>
                </a:solidFill>
                <a:ea typeface="宋体" charset="-122"/>
              </a:rPr>
              <a:t>EMC threats – RFID*</a:t>
            </a:r>
          </a:p>
          <a:p>
            <a:pPr>
              <a:buFontTx/>
              <a:buNone/>
            </a:pPr>
            <a:endParaRPr lang="en-US" altLang="zh-CN" sz="2000" b="1">
              <a:solidFill>
                <a:schemeClr val="accent2"/>
              </a:solidFill>
              <a:ea typeface="宋体" charset="-122"/>
            </a:endParaRPr>
          </a:p>
          <a:p>
            <a:pPr>
              <a:buFontTx/>
              <a:buNone/>
            </a:pPr>
            <a:endParaRPr lang="en-US" altLang="zh-CN" sz="2000" b="1">
              <a:solidFill>
                <a:schemeClr val="accent2"/>
              </a:solidFill>
              <a:ea typeface="宋体" charset="-122"/>
            </a:endParaRPr>
          </a:p>
          <a:p>
            <a:pPr>
              <a:buFontTx/>
              <a:buNone/>
            </a:pPr>
            <a:r>
              <a:rPr lang="en-US" altLang="zh-CN" sz="2000" b="1">
                <a:solidFill>
                  <a:srgbClr val="D80000"/>
                </a:solidFill>
                <a:ea typeface="宋体" charset="-122"/>
              </a:rPr>
              <a:t>	Carrier frequency		peak field	modulation</a:t>
            </a:r>
          </a:p>
          <a:p>
            <a:pPr>
              <a:buFontTx/>
              <a:buNone/>
            </a:pPr>
            <a:endParaRPr lang="en-US" altLang="zh-CN" sz="1200" b="1">
              <a:solidFill>
                <a:schemeClr val="accent2"/>
              </a:solidFill>
              <a:ea typeface="宋体" charset="-122"/>
            </a:endParaRPr>
          </a:p>
          <a:p>
            <a:pPr>
              <a:buFontTx/>
              <a:buNone/>
            </a:pPr>
            <a:r>
              <a:rPr lang="en-US" altLang="zh-CN" sz="2000" b="1">
                <a:solidFill>
                  <a:schemeClr val="accent2"/>
                </a:solidFill>
                <a:ea typeface="宋体" charset="-122"/>
              </a:rPr>
              <a:t>		134 kHz		65 A/m		10 – 14 Hz</a:t>
            </a:r>
          </a:p>
          <a:p>
            <a:pPr>
              <a:buFontTx/>
              <a:buNone/>
            </a:pPr>
            <a:endParaRPr lang="en-US" altLang="zh-CN" sz="1200" b="1">
              <a:solidFill>
                <a:schemeClr val="accent2"/>
              </a:solidFill>
              <a:ea typeface="宋体" charset="-122"/>
            </a:endParaRPr>
          </a:p>
          <a:p>
            <a:pPr>
              <a:buFontTx/>
              <a:buNone/>
            </a:pPr>
            <a:r>
              <a:rPr lang="en-US" altLang="zh-CN" sz="2000" b="1">
                <a:solidFill>
                  <a:schemeClr val="accent2"/>
                </a:solidFill>
                <a:ea typeface="宋体" charset="-122"/>
              </a:rPr>
              <a:t>		13.56 MHz		7 A/m		 2 – 11 Hz</a:t>
            </a:r>
          </a:p>
          <a:p>
            <a:pPr>
              <a:buFontTx/>
              <a:buNone/>
            </a:pPr>
            <a:endParaRPr lang="en-US" altLang="zh-CN" sz="1200" b="1">
              <a:solidFill>
                <a:schemeClr val="accent2"/>
              </a:solidFill>
              <a:ea typeface="宋体" charset="-122"/>
            </a:endParaRPr>
          </a:p>
          <a:p>
            <a:pPr>
              <a:buFontTx/>
              <a:buNone/>
            </a:pPr>
            <a:r>
              <a:rPr lang="en-US" altLang="zh-CN" sz="2000" b="1">
                <a:solidFill>
                  <a:schemeClr val="accent2"/>
                </a:solidFill>
                <a:ea typeface="宋体" charset="-122"/>
              </a:rPr>
              <a:t>		915 MHz		    -		   56 kHz</a:t>
            </a:r>
          </a:p>
          <a:p>
            <a:pPr>
              <a:buFontTx/>
              <a:buNone/>
            </a:pPr>
            <a:endParaRPr lang="en-US" altLang="zh-CN" sz="2000" b="1">
              <a:solidFill>
                <a:schemeClr val="accent2"/>
              </a:solidFill>
              <a:ea typeface="宋体" charset="-122"/>
            </a:endParaRPr>
          </a:p>
          <a:p>
            <a:pPr>
              <a:buFontTx/>
              <a:buNone/>
            </a:pPr>
            <a:endParaRPr lang="en-US" altLang="zh-CN" sz="2000" b="1">
              <a:solidFill>
                <a:schemeClr val="accent2"/>
              </a:solidFill>
              <a:ea typeface="宋体" charset="-122"/>
            </a:endParaRPr>
          </a:p>
          <a:p>
            <a:pPr>
              <a:buFontTx/>
              <a:buNone/>
            </a:pPr>
            <a:r>
              <a:rPr lang="en-US" altLang="zh-CN" sz="2000">
                <a:solidFill>
                  <a:schemeClr val="accent2"/>
                </a:solidFill>
                <a:ea typeface="宋体" charset="-122"/>
              </a:rPr>
              <a:t>*ISO/IEC JTC1 SC31 study January 2006</a:t>
            </a:r>
            <a:endParaRPr lang="en-US" altLang="zh-CN" sz="2000" b="1">
              <a:solidFill>
                <a:schemeClr val="accent2"/>
              </a:solidFill>
              <a:ea typeface="宋体" charset="-122"/>
            </a:endParaRPr>
          </a:p>
          <a:p>
            <a:pPr>
              <a:buFontTx/>
              <a:buNone/>
            </a:pPr>
            <a:endParaRPr lang="en-US" altLang="zh-CN" sz="2000" b="1">
              <a:solidFill>
                <a:schemeClr val="accent2"/>
              </a:solidFill>
              <a:ea typeface="宋体" charset="-122"/>
            </a:endParaRPr>
          </a:p>
          <a:p>
            <a:pPr>
              <a:buFontTx/>
              <a:buNone/>
            </a:pPr>
            <a:endParaRPr lang="el-GR" sz="2000" b="1">
              <a:solidFill>
                <a:schemeClr val="accent2"/>
              </a:solidFill>
              <a:cs typeface="Arial" charset="0"/>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p:txBody>
          <a:bodyPr/>
          <a:lstStyle/>
          <a:p>
            <a:r>
              <a:rPr lang="en-US" altLang="zh-CN" sz="2800">
                <a:solidFill>
                  <a:schemeClr val="tx1"/>
                </a:solidFill>
                <a:ea typeface="宋体" charset="-122"/>
              </a:rPr>
              <a:t>Active implantable medical devices</a:t>
            </a:r>
          </a:p>
        </p:txBody>
      </p:sp>
      <p:sp>
        <p:nvSpPr>
          <p:cNvPr id="331779" name="Rectangle 3"/>
          <p:cNvSpPr>
            <a:spLocks noGrp="1" noChangeArrowheads="1"/>
          </p:cNvSpPr>
          <p:nvPr>
            <p:ph type="body" idx="1"/>
          </p:nvPr>
        </p:nvSpPr>
        <p:spPr/>
        <p:txBody>
          <a:bodyPr/>
          <a:lstStyle/>
          <a:p>
            <a:pPr>
              <a:buFontTx/>
              <a:buNone/>
            </a:pPr>
            <a:r>
              <a:rPr lang="en-US" altLang="zh-CN" b="1">
                <a:solidFill>
                  <a:schemeClr val="accent2"/>
                </a:solidFill>
                <a:ea typeface="宋体" charset="-122"/>
              </a:rPr>
              <a:t>Environments - special</a:t>
            </a:r>
          </a:p>
        </p:txBody>
      </p:sp>
      <p:pic>
        <p:nvPicPr>
          <p:cNvPr id="331780" name="Picture 4" descr="MRI[2]"/>
          <p:cNvPicPr>
            <a:picLocks noChangeAspect="1" noChangeArrowheads="1"/>
          </p:cNvPicPr>
          <p:nvPr/>
        </p:nvPicPr>
        <p:blipFill>
          <a:blip r:embed="rId2" cstate="print"/>
          <a:srcRect/>
          <a:stretch>
            <a:fillRect/>
          </a:stretch>
        </p:blipFill>
        <p:spPr bwMode="auto">
          <a:xfrm>
            <a:off x="3082925" y="2206625"/>
            <a:ext cx="3336925" cy="4170363"/>
          </a:xfrm>
          <a:prstGeom prst="rect">
            <a:avLst/>
          </a:prstGeom>
          <a:noFill/>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441325" y="0"/>
            <a:ext cx="8229600" cy="838200"/>
          </a:xfrm>
        </p:spPr>
        <p:txBody>
          <a:bodyPr/>
          <a:lstStyle/>
          <a:p>
            <a:r>
              <a:rPr lang="en-US" altLang="zh-CN" sz="2800">
                <a:solidFill>
                  <a:schemeClr val="tx1"/>
                </a:solidFill>
                <a:ea typeface="宋体" charset="-122"/>
              </a:rPr>
              <a:t>Active implantable medical devices</a:t>
            </a:r>
          </a:p>
        </p:txBody>
      </p:sp>
      <p:sp>
        <p:nvSpPr>
          <p:cNvPr id="354307" name="Rectangle 3"/>
          <p:cNvSpPr>
            <a:spLocks noGrp="1" noChangeArrowheads="1"/>
          </p:cNvSpPr>
          <p:nvPr>
            <p:ph type="body" idx="1"/>
          </p:nvPr>
        </p:nvSpPr>
        <p:spPr>
          <a:xfrm>
            <a:off x="676275" y="744538"/>
            <a:ext cx="8229600" cy="4525962"/>
          </a:xfrm>
        </p:spPr>
        <p:txBody>
          <a:bodyPr/>
          <a:lstStyle/>
          <a:p>
            <a:pPr>
              <a:buFontTx/>
              <a:buNone/>
            </a:pPr>
            <a:r>
              <a:rPr lang="en-US" altLang="zh-CN" b="1">
                <a:solidFill>
                  <a:schemeClr val="accent2"/>
                </a:solidFill>
                <a:ea typeface="宋体" charset="-122"/>
              </a:rPr>
              <a:t>EMC threats – MRI</a:t>
            </a:r>
          </a:p>
          <a:p>
            <a:pPr algn="ctr">
              <a:buFontTx/>
              <a:buNone/>
            </a:pPr>
            <a:endParaRPr lang="en-US" altLang="zh-CN" b="1">
              <a:solidFill>
                <a:schemeClr val="accent2"/>
              </a:solidFill>
              <a:ea typeface="宋体" charset="-122"/>
            </a:endParaRPr>
          </a:p>
          <a:p>
            <a:pPr>
              <a:buFontTx/>
              <a:buNone/>
            </a:pPr>
            <a:endParaRPr lang="en-US" altLang="zh-CN" sz="2400" b="1">
              <a:ea typeface="宋体" charset="-122"/>
              <a:cs typeface="Arial" charset="0"/>
            </a:endParaRPr>
          </a:p>
          <a:p>
            <a:endParaRPr lang="el-GR" sz="2400" b="1">
              <a:cs typeface="Arial" charset="0"/>
            </a:endParaRPr>
          </a:p>
        </p:txBody>
      </p:sp>
      <p:pic>
        <p:nvPicPr>
          <p:cNvPr id="354308" name="Picture 4"/>
          <p:cNvPicPr>
            <a:picLocks noChangeAspect="1" noChangeArrowheads="1"/>
          </p:cNvPicPr>
          <p:nvPr/>
        </p:nvPicPr>
        <p:blipFill>
          <a:blip r:embed="rId2" cstate="print"/>
          <a:srcRect/>
          <a:stretch>
            <a:fillRect/>
          </a:stretch>
        </p:blipFill>
        <p:spPr bwMode="auto">
          <a:xfrm>
            <a:off x="923925" y="1284288"/>
            <a:ext cx="7323138" cy="4905375"/>
          </a:xfrm>
          <a:prstGeom prst="rect">
            <a:avLst/>
          </a:prstGeom>
          <a:noFill/>
          <a:ln w="9525">
            <a:noFill/>
            <a:miter lim="800000"/>
            <a:headEnd/>
            <a:tailEnd/>
          </a:ln>
          <a:effectLst/>
        </p:spPr>
      </p:pic>
      <p:sp>
        <p:nvSpPr>
          <p:cNvPr id="354309" name="Text Box 5"/>
          <p:cNvSpPr txBox="1">
            <a:spLocks noChangeArrowheads="1"/>
          </p:cNvSpPr>
          <p:nvPr/>
        </p:nvSpPr>
        <p:spPr bwMode="auto">
          <a:xfrm>
            <a:off x="677863" y="6048375"/>
            <a:ext cx="7710487" cy="457200"/>
          </a:xfrm>
          <a:prstGeom prst="rect">
            <a:avLst/>
          </a:prstGeom>
          <a:noFill/>
          <a:ln w="9525">
            <a:noFill/>
            <a:miter lim="800000"/>
            <a:headEnd/>
            <a:tailEnd/>
          </a:ln>
          <a:effectLst/>
        </p:spPr>
        <p:txBody>
          <a:bodyPr wrap="none">
            <a:spAutoFit/>
          </a:bodyPr>
          <a:lstStyle/>
          <a:p>
            <a:r>
              <a:rPr lang="en-US" altLang="zh-CN" sz="1200">
                <a:latin typeface="Arial" charset="0"/>
                <a:ea typeface="宋体" charset="-122"/>
              </a:rPr>
              <a:t>Agence française de sécurité sanitaire des produits de santé (AFSSAPS)(1995) as adopted by Health Canada.</a:t>
            </a:r>
            <a:r>
              <a:rPr lang="en-US" altLang="zh-CN">
                <a:ea typeface="宋体" charset="-122"/>
              </a:rPr>
              <a:t> </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a:spLocks noGrp="1"/>
          </p:cNvSpPr>
          <p:nvPr>
            <p:ph type="sldNum" sz="quarter" idx="12"/>
          </p:nvPr>
        </p:nvSpPr>
        <p:spPr/>
        <p:txBody>
          <a:bodyPr/>
          <a:lstStyle/>
          <a:p>
            <a:fld id="{6662FBA0-E578-4E22-9BF9-1FDFEEDB7870}" type="slidenum">
              <a:rPr lang="cs-CZ">
                <a:solidFill>
                  <a:srgbClr val="000000"/>
                </a:solidFill>
              </a:rPr>
              <a:pPr/>
              <a:t>4</a:t>
            </a:fld>
            <a:endParaRPr lang="cs-CZ">
              <a:solidFill>
                <a:srgbClr val="000000"/>
              </a:solidFill>
            </a:endParaRPr>
          </a:p>
        </p:txBody>
      </p:sp>
      <p:sp>
        <p:nvSpPr>
          <p:cNvPr id="50178" name="Rectangle 1026"/>
          <p:cNvSpPr>
            <a:spLocks noGrp="1" noChangeArrowheads="1"/>
          </p:cNvSpPr>
          <p:nvPr>
            <p:ph type="title"/>
          </p:nvPr>
        </p:nvSpPr>
        <p:spPr>
          <a:xfrm>
            <a:off x="685800" y="304800"/>
            <a:ext cx="7772400" cy="914400"/>
          </a:xfrm>
        </p:spPr>
        <p:txBody>
          <a:bodyPr/>
          <a:lstStyle/>
          <a:p>
            <a:pPr algn="l"/>
            <a:r>
              <a:rPr lang="en-GB" altLang="zh-CN" sz="3200" b="1">
                <a:ea typeface="宋体" charset="-122"/>
              </a:rPr>
              <a:t>Prosthetic Devices</a:t>
            </a:r>
            <a:r>
              <a:rPr lang="cs-CZ" sz="3200" b="1"/>
              <a:t> - Implants</a:t>
            </a:r>
            <a:endParaRPr lang="en-GB" altLang="zh-CN" sz="3200" b="1">
              <a:ea typeface="宋体" charset="-122"/>
            </a:endParaRPr>
          </a:p>
        </p:txBody>
      </p:sp>
      <p:pic>
        <p:nvPicPr>
          <p:cNvPr id="50192" name="Picture 1040" descr="robot6-sm"/>
          <p:cNvPicPr>
            <a:picLocks noGrp="1" noChangeAspect="1" noChangeArrowheads="1"/>
          </p:cNvPicPr>
          <p:nvPr>
            <p:ph sz="half" idx="1"/>
          </p:nvPr>
        </p:nvPicPr>
        <p:blipFill>
          <a:blip r:embed="rId3" cstate="print"/>
          <a:srcRect/>
          <a:stretch>
            <a:fillRect/>
          </a:stretch>
        </p:blipFill>
        <p:spPr>
          <a:xfrm>
            <a:off x="250825" y="3860800"/>
            <a:ext cx="3810000" cy="2727325"/>
          </a:xfrm>
          <a:noFill/>
          <a:ln/>
        </p:spPr>
      </p:pic>
      <p:pic>
        <p:nvPicPr>
          <p:cNvPr id="50181" name="Picture 1029" descr="cortical-screw-4">
            <a:hlinkClick r:id="rId4"/>
          </p:cNvPr>
          <p:cNvPicPr>
            <a:picLocks noChangeAspect="1" noChangeArrowheads="1"/>
          </p:cNvPicPr>
          <p:nvPr/>
        </p:nvPicPr>
        <p:blipFill>
          <a:blip r:embed="rId5" cstate="print"/>
          <a:srcRect/>
          <a:stretch>
            <a:fillRect/>
          </a:stretch>
        </p:blipFill>
        <p:spPr bwMode="auto">
          <a:xfrm>
            <a:off x="539750" y="2492375"/>
            <a:ext cx="1052513" cy="1006475"/>
          </a:xfrm>
          <a:prstGeom prst="rect">
            <a:avLst/>
          </a:prstGeom>
          <a:noFill/>
        </p:spPr>
      </p:pic>
      <p:pic>
        <p:nvPicPr>
          <p:cNvPr id="50185" name="Picture 1033" descr="prosthetics">
            <a:hlinkClick r:id="rId6"/>
          </p:cNvPr>
          <p:cNvPicPr>
            <a:picLocks noChangeAspect="1" noChangeArrowheads="1"/>
          </p:cNvPicPr>
          <p:nvPr/>
        </p:nvPicPr>
        <p:blipFill>
          <a:blip r:embed="rId7" cstate="print"/>
          <a:srcRect/>
          <a:stretch>
            <a:fillRect/>
          </a:stretch>
        </p:blipFill>
        <p:spPr bwMode="auto">
          <a:xfrm>
            <a:off x="6372225" y="1341438"/>
            <a:ext cx="2525713" cy="1693862"/>
          </a:xfrm>
          <a:prstGeom prst="rect">
            <a:avLst/>
          </a:prstGeom>
          <a:noFill/>
        </p:spPr>
      </p:pic>
      <p:pic>
        <p:nvPicPr>
          <p:cNvPr id="50189" name="Picture 1037" descr="dr2">
            <a:hlinkClick r:id="rId8"/>
          </p:cNvPr>
          <p:cNvPicPr>
            <a:picLocks noChangeAspect="1" noChangeArrowheads="1"/>
          </p:cNvPicPr>
          <p:nvPr/>
        </p:nvPicPr>
        <p:blipFill>
          <a:blip r:embed="rId9" cstate="print"/>
          <a:srcRect/>
          <a:stretch>
            <a:fillRect/>
          </a:stretch>
        </p:blipFill>
        <p:spPr bwMode="auto">
          <a:xfrm>
            <a:off x="1619250" y="1341438"/>
            <a:ext cx="1951038" cy="1390650"/>
          </a:xfrm>
          <a:prstGeom prst="rect">
            <a:avLst/>
          </a:prstGeom>
          <a:noFill/>
        </p:spPr>
      </p:pic>
      <p:pic>
        <p:nvPicPr>
          <p:cNvPr id="50191" name="Picture 1039" descr="multiple-posterior-graphic">
            <a:hlinkClick r:id="rId10"/>
          </p:cNvPr>
          <p:cNvPicPr>
            <a:picLocks noChangeAspect="1" noChangeArrowheads="1"/>
          </p:cNvPicPr>
          <p:nvPr/>
        </p:nvPicPr>
        <p:blipFill>
          <a:blip r:embed="rId11" cstate="print"/>
          <a:srcRect/>
          <a:stretch>
            <a:fillRect/>
          </a:stretch>
        </p:blipFill>
        <p:spPr bwMode="auto">
          <a:xfrm>
            <a:off x="6227763" y="3789363"/>
            <a:ext cx="2286000" cy="1965325"/>
          </a:xfrm>
          <a:prstGeom prst="rect">
            <a:avLst/>
          </a:prstGeom>
          <a:noFill/>
        </p:spPr>
      </p:pic>
      <p:pic>
        <p:nvPicPr>
          <p:cNvPr id="50194" name="Picture 1042" descr=" "/>
          <p:cNvPicPr>
            <a:picLocks noGrp="1" noChangeAspect="1" noChangeArrowheads="1"/>
          </p:cNvPicPr>
          <p:nvPr>
            <p:ph sz="half" idx="2"/>
          </p:nvPr>
        </p:nvPicPr>
        <p:blipFill>
          <a:blip r:embed="rId12" cstate="print"/>
          <a:srcRect/>
          <a:stretch>
            <a:fillRect/>
          </a:stretch>
        </p:blipFill>
        <p:spPr>
          <a:xfrm>
            <a:off x="3851275" y="1341438"/>
            <a:ext cx="2438400" cy="2438400"/>
          </a:xfrm>
          <a:noFill/>
          <a:ln/>
        </p:spPr>
      </p:pic>
      <p:sp>
        <p:nvSpPr>
          <p:cNvPr id="50196" name="Text Box 1044"/>
          <p:cNvSpPr txBox="1">
            <a:spLocks noChangeArrowheads="1"/>
          </p:cNvSpPr>
          <p:nvPr/>
        </p:nvSpPr>
        <p:spPr bwMode="auto">
          <a:xfrm>
            <a:off x="4643438" y="5805488"/>
            <a:ext cx="3097212" cy="641350"/>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r>
              <a:rPr lang="en-GB" altLang="zh-CN" smtClean="0">
                <a:solidFill>
                  <a:srgbClr val="000000"/>
                </a:solidFill>
                <a:ea typeface="宋体" charset="-122"/>
              </a:rPr>
              <a:t>Robotic device for knee prosthesis implantation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p:txBody>
          <a:bodyPr/>
          <a:lstStyle/>
          <a:p>
            <a:r>
              <a:rPr lang="en-US" altLang="zh-CN" sz="2800">
                <a:solidFill>
                  <a:schemeClr val="tx1"/>
                </a:solidFill>
                <a:ea typeface="宋体" charset="-122"/>
              </a:rPr>
              <a:t>Active implantable medical devices</a:t>
            </a:r>
          </a:p>
        </p:txBody>
      </p:sp>
      <p:sp>
        <p:nvSpPr>
          <p:cNvPr id="337923" name="Rectangle 3"/>
          <p:cNvSpPr>
            <a:spLocks noGrp="1" noChangeArrowheads="1"/>
          </p:cNvSpPr>
          <p:nvPr>
            <p:ph type="body" idx="1"/>
          </p:nvPr>
        </p:nvSpPr>
        <p:spPr/>
        <p:txBody>
          <a:bodyPr/>
          <a:lstStyle/>
          <a:p>
            <a:pPr>
              <a:buFontTx/>
              <a:buNone/>
            </a:pPr>
            <a:r>
              <a:rPr lang="en-US" altLang="zh-CN" b="1">
                <a:solidFill>
                  <a:schemeClr val="accent2"/>
                </a:solidFill>
                <a:ea typeface="宋体" charset="-122"/>
              </a:rPr>
              <a:t>EMC threats – MRI</a:t>
            </a:r>
          </a:p>
          <a:p>
            <a:pPr>
              <a:buFontTx/>
              <a:buNone/>
            </a:pPr>
            <a:endParaRPr lang="en-US" altLang="zh-CN" b="1">
              <a:solidFill>
                <a:schemeClr val="accent2"/>
              </a:solidFill>
              <a:ea typeface="宋体" charset="-122"/>
            </a:endParaRPr>
          </a:p>
          <a:p>
            <a:r>
              <a:rPr lang="en-US" altLang="zh-CN" sz="2400" b="1">
                <a:ea typeface="宋体" charset="-122"/>
              </a:rPr>
              <a:t>Magnetic field strengths of </a:t>
            </a:r>
            <a:r>
              <a:rPr lang="en-US" altLang="zh-CN" sz="2400" b="1">
                <a:solidFill>
                  <a:srgbClr val="D80000"/>
                </a:solidFill>
                <a:ea typeface="宋体" charset="-122"/>
              </a:rPr>
              <a:t>0.3T to 3T</a:t>
            </a:r>
            <a:r>
              <a:rPr lang="en-US" altLang="zh-CN" sz="2400" b="1">
                <a:ea typeface="宋体" charset="-122"/>
              </a:rPr>
              <a:t> (earth’s magnetic field is ~ 50 </a:t>
            </a:r>
            <a:r>
              <a:rPr lang="el-GR" sz="2400" b="1">
                <a:cs typeface="Arial" charset="0"/>
              </a:rPr>
              <a:t>μ</a:t>
            </a:r>
            <a:r>
              <a:rPr lang="en-US" altLang="zh-CN" sz="2400" b="1">
                <a:ea typeface="宋体" charset="-122"/>
                <a:cs typeface="Arial" charset="0"/>
              </a:rPr>
              <a:t>T).</a:t>
            </a:r>
          </a:p>
          <a:p>
            <a:pPr>
              <a:buFontTx/>
              <a:buNone/>
            </a:pPr>
            <a:endParaRPr lang="en-US" altLang="zh-CN" sz="1200" b="1">
              <a:ea typeface="宋体" charset="-122"/>
              <a:cs typeface="Arial" charset="0"/>
            </a:endParaRPr>
          </a:p>
          <a:p>
            <a:r>
              <a:rPr lang="en-US" altLang="zh-CN" sz="2400" b="1">
                <a:ea typeface="宋体" charset="-122"/>
                <a:cs typeface="Arial" charset="0"/>
              </a:rPr>
              <a:t>Magnetic field gradients of </a:t>
            </a:r>
            <a:r>
              <a:rPr lang="en-US" altLang="zh-CN" sz="2400" b="1">
                <a:solidFill>
                  <a:srgbClr val="D80000"/>
                </a:solidFill>
                <a:ea typeface="宋体" charset="-122"/>
                <a:cs typeface="Arial" charset="0"/>
              </a:rPr>
              <a:t>20 mT/m to 100 mT/m</a:t>
            </a:r>
            <a:r>
              <a:rPr lang="en-US" altLang="zh-CN" sz="2400" b="1">
                <a:ea typeface="宋体" charset="-122"/>
                <a:cs typeface="Arial" charset="0"/>
              </a:rPr>
              <a:t>.</a:t>
            </a:r>
          </a:p>
          <a:p>
            <a:pPr>
              <a:buFontTx/>
              <a:buNone/>
            </a:pPr>
            <a:endParaRPr lang="en-US" altLang="zh-CN" sz="1200" b="1">
              <a:ea typeface="宋体" charset="-122"/>
              <a:cs typeface="Arial" charset="0"/>
            </a:endParaRPr>
          </a:p>
          <a:p>
            <a:r>
              <a:rPr lang="en-US" altLang="zh-CN" sz="2400" b="1">
                <a:ea typeface="宋体" charset="-122"/>
                <a:cs typeface="Arial" charset="0"/>
              </a:rPr>
              <a:t>Pulse repetition time </a:t>
            </a:r>
            <a:r>
              <a:rPr lang="en-US" altLang="zh-CN" sz="2400" b="1">
                <a:solidFill>
                  <a:srgbClr val="D80000"/>
                </a:solidFill>
                <a:ea typeface="宋体" charset="-122"/>
                <a:cs typeface="Arial" charset="0"/>
              </a:rPr>
              <a:t>16 – 500 ms</a:t>
            </a:r>
            <a:r>
              <a:rPr lang="en-US" altLang="zh-CN" sz="2400" b="1">
                <a:ea typeface="宋体" charset="-122"/>
                <a:cs typeface="Arial" charset="0"/>
              </a:rPr>
              <a:t>.</a:t>
            </a:r>
            <a:endParaRPr lang="el-GR" sz="2400" b="1">
              <a:cs typeface="Arial" charset="0"/>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p:txBody>
          <a:bodyPr/>
          <a:lstStyle/>
          <a:p>
            <a:r>
              <a:rPr lang="en-US" altLang="zh-CN" sz="2800">
                <a:solidFill>
                  <a:schemeClr val="tx1"/>
                </a:solidFill>
                <a:ea typeface="宋体" charset="-122"/>
              </a:rPr>
              <a:t>Active implantable medical devices</a:t>
            </a:r>
          </a:p>
        </p:txBody>
      </p:sp>
      <p:sp>
        <p:nvSpPr>
          <p:cNvPr id="355331" name="Rectangle 3"/>
          <p:cNvSpPr>
            <a:spLocks noGrp="1" noChangeArrowheads="1"/>
          </p:cNvSpPr>
          <p:nvPr>
            <p:ph type="body" idx="1"/>
          </p:nvPr>
        </p:nvSpPr>
        <p:spPr/>
        <p:txBody>
          <a:bodyPr/>
          <a:lstStyle/>
          <a:p>
            <a:pPr>
              <a:buFontTx/>
              <a:buNone/>
            </a:pPr>
            <a:r>
              <a:rPr lang="en-US" altLang="zh-CN" b="1">
                <a:solidFill>
                  <a:schemeClr val="accent2"/>
                </a:solidFill>
                <a:ea typeface="宋体" charset="-122"/>
              </a:rPr>
              <a:t>EMC threats – MRI</a:t>
            </a:r>
          </a:p>
          <a:p>
            <a:pPr>
              <a:buFontTx/>
              <a:buNone/>
            </a:pPr>
            <a:endParaRPr lang="en-US" altLang="zh-CN" sz="1200" b="1">
              <a:solidFill>
                <a:schemeClr val="accent2"/>
              </a:solidFill>
              <a:ea typeface="宋体" charset="-122"/>
            </a:endParaRPr>
          </a:p>
          <a:p>
            <a:pPr>
              <a:buFontTx/>
              <a:buNone/>
            </a:pPr>
            <a:r>
              <a:rPr lang="en-US" altLang="zh-CN" sz="2000" b="1">
                <a:solidFill>
                  <a:srgbClr val="D80000"/>
                </a:solidFill>
                <a:ea typeface="宋体" charset="-122"/>
              </a:rPr>
              <a:t>	2006 classification for implant and ancillary device safety (ASTM/FDA):</a:t>
            </a:r>
          </a:p>
          <a:p>
            <a:pPr>
              <a:buFontTx/>
              <a:buNone/>
            </a:pPr>
            <a:endParaRPr lang="en-US" altLang="zh-CN" sz="1200" b="1">
              <a:solidFill>
                <a:srgbClr val="D80000"/>
              </a:solidFill>
              <a:ea typeface="宋体" charset="-122"/>
            </a:endParaRPr>
          </a:p>
          <a:p>
            <a:r>
              <a:rPr lang="en-US" altLang="zh-CN" sz="2000" b="1" i="1">
                <a:solidFill>
                  <a:schemeClr val="accent2"/>
                </a:solidFill>
                <a:ea typeface="宋体" charset="-122"/>
              </a:rPr>
              <a:t>MR-Safe</a:t>
            </a:r>
            <a:r>
              <a:rPr lang="en-US" altLang="zh-CN" sz="2000" b="1" i="1">
                <a:ea typeface="宋体" charset="-122"/>
              </a:rPr>
              <a:t> – </a:t>
            </a:r>
            <a:r>
              <a:rPr lang="en-US" altLang="zh-CN" sz="2000">
                <a:ea typeface="宋体" charset="-122"/>
              </a:rPr>
              <a:t>device or implant is completely non-magnetic, non-electrically conductive, and non-RF reactive.</a:t>
            </a:r>
          </a:p>
          <a:p>
            <a:pPr>
              <a:buFontTx/>
              <a:buNone/>
            </a:pPr>
            <a:endParaRPr lang="en-US" altLang="zh-CN" sz="1200" b="1" i="1">
              <a:ea typeface="宋体" charset="-122"/>
            </a:endParaRPr>
          </a:p>
          <a:p>
            <a:r>
              <a:rPr lang="en-US" altLang="zh-CN" sz="2000" b="1" i="1">
                <a:solidFill>
                  <a:schemeClr val="accent2"/>
                </a:solidFill>
                <a:ea typeface="宋体" charset="-122"/>
              </a:rPr>
              <a:t>MR-conditional</a:t>
            </a:r>
            <a:r>
              <a:rPr lang="en-US" altLang="zh-CN" sz="2000" b="1" i="1">
                <a:ea typeface="宋体" charset="-122"/>
              </a:rPr>
              <a:t> – </a:t>
            </a:r>
            <a:r>
              <a:rPr lang="en-US" altLang="zh-CN" sz="2000">
                <a:ea typeface="宋体" charset="-122"/>
              </a:rPr>
              <a:t>may contain magnetic, electrically-conductive or RF-reactive components found safe in tested conditions (“tested safe to 1.5T”)</a:t>
            </a:r>
          </a:p>
          <a:p>
            <a:pPr>
              <a:buFontTx/>
              <a:buNone/>
            </a:pPr>
            <a:endParaRPr lang="en-US" altLang="zh-CN" sz="1200" b="1" i="1">
              <a:ea typeface="宋体" charset="-122"/>
            </a:endParaRPr>
          </a:p>
          <a:p>
            <a:r>
              <a:rPr lang="en-US" altLang="zh-CN" sz="2000" b="1" i="1">
                <a:solidFill>
                  <a:schemeClr val="accent2"/>
                </a:solidFill>
                <a:ea typeface="宋体" charset="-122"/>
              </a:rPr>
              <a:t>MR-unsafe</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p:txBody>
          <a:bodyPr/>
          <a:lstStyle/>
          <a:p>
            <a:r>
              <a:rPr lang="en-US" altLang="zh-CN" sz="2800">
                <a:solidFill>
                  <a:schemeClr val="tx1"/>
                </a:solidFill>
                <a:ea typeface="宋体" charset="-122"/>
              </a:rPr>
              <a:t>Active implantable medical devices</a:t>
            </a:r>
          </a:p>
        </p:txBody>
      </p:sp>
      <p:sp>
        <p:nvSpPr>
          <p:cNvPr id="345091" name="Rectangle 3"/>
          <p:cNvSpPr>
            <a:spLocks noGrp="1" noChangeArrowheads="1"/>
          </p:cNvSpPr>
          <p:nvPr>
            <p:ph type="body" idx="1"/>
          </p:nvPr>
        </p:nvSpPr>
        <p:spPr>
          <a:xfrm>
            <a:off x="457200" y="1311275"/>
            <a:ext cx="8404225" cy="4814888"/>
          </a:xfrm>
        </p:spPr>
        <p:txBody>
          <a:bodyPr/>
          <a:lstStyle/>
          <a:p>
            <a:pPr>
              <a:lnSpc>
                <a:spcPct val="90000"/>
              </a:lnSpc>
              <a:buFontTx/>
              <a:buNone/>
            </a:pPr>
            <a:r>
              <a:rPr lang="en-US" altLang="zh-CN" sz="2400" b="1">
                <a:solidFill>
                  <a:schemeClr val="accent2"/>
                </a:solidFill>
                <a:ea typeface="宋体" charset="-122"/>
              </a:rPr>
              <a:t>EMC </a:t>
            </a:r>
            <a:r>
              <a:rPr lang="en-US" altLang="zh-CN" sz="2400" b="1">
                <a:ea typeface="宋体" charset="-122"/>
              </a:rPr>
              <a:t>standards in place</a:t>
            </a:r>
          </a:p>
          <a:p>
            <a:pPr>
              <a:lnSpc>
                <a:spcPct val="90000"/>
              </a:lnSpc>
              <a:buFontTx/>
              <a:buNone/>
            </a:pPr>
            <a:endParaRPr lang="en-US" altLang="zh-CN" sz="2400" b="1">
              <a:solidFill>
                <a:schemeClr val="accent2"/>
              </a:solidFill>
              <a:ea typeface="宋体" charset="-122"/>
            </a:endParaRPr>
          </a:p>
          <a:p>
            <a:pPr>
              <a:lnSpc>
                <a:spcPct val="90000"/>
              </a:lnSpc>
              <a:buFontTx/>
              <a:buNone/>
            </a:pPr>
            <a:r>
              <a:rPr lang="en-US" altLang="zh-CN" sz="1800" b="1">
                <a:solidFill>
                  <a:schemeClr val="accent2"/>
                </a:solidFill>
                <a:ea typeface="宋体" charset="-122"/>
              </a:rPr>
              <a:t>				</a:t>
            </a:r>
            <a:r>
              <a:rPr lang="en-US" altLang="zh-CN" sz="1800" b="1">
                <a:solidFill>
                  <a:srgbClr val="D80000"/>
                </a:solidFill>
                <a:ea typeface="宋体" charset="-122"/>
              </a:rPr>
              <a:t>USA FDA		EU MDD/AIMD</a:t>
            </a:r>
          </a:p>
          <a:p>
            <a:pPr>
              <a:lnSpc>
                <a:spcPct val="90000"/>
              </a:lnSpc>
              <a:buFontTx/>
              <a:buNone/>
            </a:pPr>
            <a:endParaRPr lang="en-US" altLang="zh-CN" sz="1800" b="1">
              <a:ea typeface="宋体" charset="-122"/>
            </a:endParaRPr>
          </a:p>
          <a:p>
            <a:pPr>
              <a:lnSpc>
                <a:spcPct val="90000"/>
              </a:lnSpc>
              <a:buFontTx/>
              <a:buNone/>
            </a:pPr>
            <a:r>
              <a:rPr lang="en-US" altLang="zh-CN" sz="1800" b="1">
                <a:solidFill>
                  <a:schemeClr val="accent2"/>
                </a:solidFill>
                <a:ea typeface="宋体" charset="-122"/>
              </a:rPr>
              <a:t>Cochlear implants</a:t>
            </a:r>
            <a:r>
              <a:rPr lang="en-US" altLang="zh-CN" sz="1800" b="1">
                <a:ea typeface="宋体" charset="-122"/>
              </a:rPr>
              <a:t>	IEC 60601-1-2		</a:t>
            </a:r>
            <a:r>
              <a:rPr lang="en-US" altLang="zh-CN" sz="1800" b="1" i="1">
                <a:ea typeface="宋体" charset="-122"/>
              </a:rPr>
              <a:t>EN 60118-13 (MDD)</a:t>
            </a:r>
          </a:p>
          <a:p>
            <a:pPr>
              <a:lnSpc>
                <a:spcPct val="90000"/>
              </a:lnSpc>
              <a:buFontTx/>
              <a:buNone/>
            </a:pPr>
            <a:r>
              <a:rPr lang="en-US" altLang="zh-CN" sz="1800" b="1">
                <a:ea typeface="宋体" charset="-122"/>
              </a:rPr>
              <a:t>				ANSI C63.19			</a:t>
            </a:r>
          </a:p>
          <a:p>
            <a:pPr>
              <a:lnSpc>
                <a:spcPct val="90000"/>
              </a:lnSpc>
              <a:buFontTx/>
              <a:buNone/>
            </a:pPr>
            <a:r>
              <a:rPr lang="en-US" altLang="zh-CN" sz="1800" b="1">
                <a:ea typeface="宋体" charset="-122"/>
              </a:rPr>
              <a:t>				FDA Guidance 8-1-03	</a:t>
            </a:r>
          </a:p>
          <a:p>
            <a:pPr>
              <a:lnSpc>
                <a:spcPct val="90000"/>
              </a:lnSpc>
              <a:buFontTx/>
              <a:buNone/>
            </a:pPr>
            <a:endParaRPr lang="en-US" altLang="zh-CN" sz="1800" b="1">
              <a:ea typeface="宋体" charset="-122"/>
            </a:endParaRPr>
          </a:p>
          <a:p>
            <a:pPr>
              <a:lnSpc>
                <a:spcPct val="90000"/>
              </a:lnSpc>
              <a:buFontTx/>
              <a:buNone/>
            </a:pPr>
            <a:r>
              <a:rPr lang="en-US" altLang="zh-CN" sz="1800" b="1">
                <a:solidFill>
                  <a:schemeClr val="accent2"/>
                </a:solidFill>
                <a:ea typeface="宋体" charset="-122"/>
              </a:rPr>
              <a:t>Cardiac pacemakers</a:t>
            </a:r>
            <a:r>
              <a:rPr lang="en-US" altLang="zh-CN" sz="1800" b="1">
                <a:ea typeface="宋体" charset="-122"/>
              </a:rPr>
              <a:t>	IEC 60601-1-2		</a:t>
            </a:r>
            <a:r>
              <a:rPr lang="en-US" altLang="zh-CN" sz="1800" b="1" i="1">
                <a:ea typeface="宋体" charset="-122"/>
              </a:rPr>
              <a:t>EN 45502-2-1 (AIMD)</a:t>
            </a:r>
          </a:p>
          <a:p>
            <a:pPr>
              <a:lnSpc>
                <a:spcPct val="90000"/>
              </a:lnSpc>
              <a:buFontTx/>
              <a:buNone/>
            </a:pPr>
            <a:r>
              <a:rPr lang="en-US" altLang="zh-CN" sz="1800" b="1">
                <a:ea typeface="宋体" charset="-122"/>
              </a:rPr>
              <a:t>				AAMI PC69		 ISO 14708-2 							</a:t>
            </a:r>
          </a:p>
          <a:p>
            <a:pPr>
              <a:lnSpc>
                <a:spcPct val="90000"/>
              </a:lnSpc>
              <a:buFontTx/>
              <a:buNone/>
            </a:pPr>
            <a:endParaRPr lang="en-US" altLang="zh-CN" sz="1800" b="1">
              <a:ea typeface="宋体" charset="-122"/>
            </a:endParaRPr>
          </a:p>
          <a:p>
            <a:pPr>
              <a:lnSpc>
                <a:spcPct val="90000"/>
              </a:lnSpc>
              <a:buFontTx/>
              <a:buNone/>
            </a:pPr>
            <a:r>
              <a:rPr lang="en-US" altLang="zh-CN" sz="1800" b="1">
                <a:solidFill>
                  <a:schemeClr val="accent2"/>
                </a:solidFill>
                <a:ea typeface="宋体" charset="-122"/>
              </a:rPr>
              <a:t>Infusion pumps</a:t>
            </a:r>
            <a:r>
              <a:rPr lang="en-US" altLang="zh-CN" sz="1800" b="1">
                <a:ea typeface="宋体" charset="-122"/>
              </a:rPr>
              <a:t>		</a:t>
            </a:r>
          </a:p>
          <a:p>
            <a:pPr>
              <a:lnSpc>
                <a:spcPct val="90000"/>
              </a:lnSpc>
              <a:buFontTx/>
              <a:buNone/>
            </a:pPr>
            <a:endParaRPr lang="en-US" altLang="zh-CN" sz="1800" b="1">
              <a:solidFill>
                <a:schemeClr val="accent2"/>
              </a:solidFill>
              <a:ea typeface="宋体" charset="-122"/>
            </a:endParaRPr>
          </a:p>
          <a:p>
            <a:pPr>
              <a:lnSpc>
                <a:spcPct val="90000"/>
              </a:lnSpc>
              <a:buFontTx/>
              <a:buNone/>
            </a:pPr>
            <a:r>
              <a:rPr lang="en-US" altLang="zh-CN" sz="2400" b="1">
                <a:solidFill>
                  <a:srgbClr val="D80000"/>
                </a:solidFill>
                <a:ea typeface="宋体" charset="-122"/>
              </a:rPr>
              <a:t>	</a:t>
            </a:r>
            <a:endParaRPr lang="en-US" altLang="zh-CN" sz="2400" b="1">
              <a:solidFill>
                <a:schemeClr val="accent2"/>
              </a:solidFill>
              <a:ea typeface="宋体" charset="-122"/>
            </a:endParaRPr>
          </a:p>
          <a:p>
            <a:pPr>
              <a:lnSpc>
                <a:spcPct val="90000"/>
              </a:lnSpc>
              <a:buFontTx/>
              <a:buNone/>
            </a:pPr>
            <a:endParaRPr lang="en-US" altLang="zh-CN" sz="2400" b="1">
              <a:solidFill>
                <a:schemeClr val="accent2"/>
              </a:solidFill>
              <a:ea typeface="宋体" charset="-122"/>
            </a:endParaRPr>
          </a:p>
          <a:p>
            <a:pPr>
              <a:lnSpc>
                <a:spcPct val="90000"/>
              </a:lnSpc>
              <a:buFontTx/>
              <a:buNone/>
            </a:pPr>
            <a:endParaRPr lang="el-GR" sz="2400" b="1">
              <a:solidFill>
                <a:schemeClr val="accent2"/>
              </a:solidFill>
              <a:cs typeface="Arial" charset="0"/>
            </a:endParaRPr>
          </a:p>
        </p:txBody>
      </p:sp>
      <p:sp>
        <p:nvSpPr>
          <p:cNvPr id="345092" name="Rectangle 4"/>
          <p:cNvSpPr>
            <a:spLocks noChangeArrowheads="1"/>
          </p:cNvSpPr>
          <p:nvPr/>
        </p:nvSpPr>
        <p:spPr bwMode="auto">
          <a:xfrm>
            <a:off x="3121025" y="2466975"/>
            <a:ext cx="5545138" cy="3149600"/>
          </a:xfrm>
          <a:prstGeom prst="rect">
            <a:avLst/>
          </a:prstGeom>
          <a:noFill/>
          <a:ln w="9525">
            <a:solidFill>
              <a:schemeClr val="tx1"/>
            </a:solidFill>
            <a:miter lim="800000"/>
            <a:headEnd/>
            <a:tailEnd/>
          </a:ln>
          <a:effectLst/>
        </p:spPr>
        <p:txBody>
          <a:bodyPr anchor="ctr">
            <a:spAutoFit/>
          </a:bodyPr>
          <a:lstStyle/>
          <a:p>
            <a:endParaRPr lang="zh-CN" altLang="en-US"/>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p:txBody>
          <a:bodyPr/>
          <a:lstStyle/>
          <a:p>
            <a:r>
              <a:rPr lang="en-US" altLang="zh-CN" sz="2800">
                <a:solidFill>
                  <a:schemeClr val="tx1"/>
                </a:solidFill>
                <a:ea typeface="宋体" charset="-122"/>
              </a:rPr>
              <a:t>Active implantable medical devices</a:t>
            </a:r>
          </a:p>
        </p:txBody>
      </p:sp>
      <p:sp>
        <p:nvSpPr>
          <p:cNvPr id="356355" name="Rectangle 3"/>
          <p:cNvSpPr>
            <a:spLocks noGrp="1" noChangeArrowheads="1"/>
          </p:cNvSpPr>
          <p:nvPr>
            <p:ph type="body" idx="1"/>
          </p:nvPr>
        </p:nvSpPr>
        <p:spPr>
          <a:xfrm>
            <a:off x="457200" y="1311275"/>
            <a:ext cx="8404225" cy="4814888"/>
          </a:xfrm>
        </p:spPr>
        <p:txBody>
          <a:bodyPr/>
          <a:lstStyle/>
          <a:p>
            <a:pPr>
              <a:lnSpc>
                <a:spcPct val="80000"/>
              </a:lnSpc>
              <a:buFontTx/>
              <a:buNone/>
            </a:pPr>
            <a:r>
              <a:rPr lang="en-US" altLang="zh-CN" sz="2000" b="1">
                <a:solidFill>
                  <a:schemeClr val="accent2"/>
                </a:solidFill>
                <a:ea typeface="宋体" charset="-122"/>
              </a:rPr>
              <a:t>EMC </a:t>
            </a:r>
            <a:r>
              <a:rPr lang="en-US" altLang="zh-CN" sz="2000" b="1">
                <a:solidFill>
                  <a:srgbClr val="33CC33"/>
                </a:solidFill>
                <a:ea typeface="宋体" charset="-122"/>
              </a:rPr>
              <a:t>draft standards</a:t>
            </a:r>
          </a:p>
          <a:p>
            <a:pPr>
              <a:lnSpc>
                <a:spcPct val="80000"/>
              </a:lnSpc>
              <a:buFontTx/>
              <a:buNone/>
            </a:pPr>
            <a:endParaRPr lang="en-US" altLang="zh-CN" sz="2000" b="1">
              <a:solidFill>
                <a:schemeClr val="accent2"/>
              </a:solidFill>
              <a:ea typeface="宋体" charset="-122"/>
            </a:endParaRPr>
          </a:p>
          <a:p>
            <a:pPr>
              <a:lnSpc>
                <a:spcPct val="80000"/>
              </a:lnSpc>
              <a:buFontTx/>
              <a:buNone/>
            </a:pPr>
            <a:r>
              <a:rPr lang="en-US" altLang="zh-CN" sz="1800" b="1">
                <a:solidFill>
                  <a:schemeClr val="accent2"/>
                </a:solidFill>
                <a:ea typeface="宋体" charset="-122"/>
              </a:rPr>
              <a:t>				</a:t>
            </a:r>
            <a:r>
              <a:rPr lang="en-US" altLang="zh-CN" sz="1800" b="1">
                <a:solidFill>
                  <a:srgbClr val="D80000"/>
                </a:solidFill>
                <a:ea typeface="宋体" charset="-122"/>
              </a:rPr>
              <a:t>USA FDA		EU MDD/AIMD</a:t>
            </a:r>
          </a:p>
          <a:p>
            <a:pPr>
              <a:lnSpc>
                <a:spcPct val="80000"/>
              </a:lnSpc>
              <a:buFontTx/>
              <a:buNone/>
            </a:pPr>
            <a:endParaRPr lang="en-US" altLang="zh-CN" sz="900" b="1">
              <a:ea typeface="宋体" charset="-122"/>
            </a:endParaRPr>
          </a:p>
          <a:p>
            <a:pPr>
              <a:lnSpc>
                <a:spcPct val="80000"/>
              </a:lnSpc>
              <a:buFontTx/>
              <a:buNone/>
            </a:pPr>
            <a:r>
              <a:rPr lang="en-US" altLang="zh-CN" sz="1800" b="1">
                <a:solidFill>
                  <a:schemeClr val="accent2"/>
                </a:solidFill>
                <a:ea typeface="宋体" charset="-122"/>
              </a:rPr>
              <a:t>Cochlear implants</a:t>
            </a:r>
            <a:r>
              <a:rPr lang="en-US" altLang="zh-CN" sz="1800" b="1">
                <a:ea typeface="宋体" charset="-122"/>
              </a:rPr>
              <a:t>	IEC 60601-1-2		</a:t>
            </a:r>
            <a:r>
              <a:rPr lang="en-US" altLang="zh-CN" sz="1800" b="1" i="1">
                <a:ea typeface="宋体" charset="-122"/>
              </a:rPr>
              <a:t>EN 60118-13 (MDD)</a:t>
            </a:r>
          </a:p>
          <a:p>
            <a:pPr>
              <a:lnSpc>
                <a:spcPct val="80000"/>
              </a:lnSpc>
              <a:buFontTx/>
              <a:buNone/>
            </a:pPr>
            <a:r>
              <a:rPr lang="en-US" altLang="zh-CN" sz="1800" b="1">
                <a:ea typeface="宋体" charset="-122"/>
              </a:rPr>
              <a:t>				ANSI C63.19		 </a:t>
            </a:r>
            <a:r>
              <a:rPr lang="en-US" altLang="zh-CN" sz="1800" b="1">
                <a:solidFill>
                  <a:srgbClr val="33CC33"/>
                </a:solidFill>
                <a:ea typeface="宋体" charset="-122"/>
              </a:rPr>
              <a:t>prEN 45502-2-3 (AIMD)</a:t>
            </a:r>
          </a:p>
          <a:p>
            <a:pPr>
              <a:lnSpc>
                <a:spcPct val="80000"/>
              </a:lnSpc>
              <a:buFontTx/>
              <a:buNone/>
            </a:pPr>
            <a:r>
              <a:rPr lang="en-US" altLang="zh-CN" sz="1800" b="1">
                <a:ea typeface="宋体" charset="-122"/>
              </a:rPr>
              <a:t>				FDA Guidance 8-1-03	</a:t>
            </a:r>
          </a:p>
          <a:p>
            <a:pPr>
              <a:lnSpc>
                <a:spcPct val="80000"/>
              </a:lnSpc>
              <a:buFontTx/>
              <a:buNone/>
            </a:pPr>
            <a:endParaRPr lang="en-US" altLang="zh-CN" sz="1800" b="1">
              <a:ea typeface="宋体" charset="-122"/>
            </a:endParaRPr>
          </a:p>
          <a:p>
            <a:pPr>
              <a:lnSpc>
                <a:spcPct val="80000"/>
              </a:lnSpc>
              <a:buFontTx/>
              <a:buNone/>
            </a:pPr>
            <a:r>
              <a:rPr lang="en-US" altLang="zh-CN" sz="1800" b="1">
                <a:solidFill>
                  <a:schemeClr val="accent2"/>
                </a:solidFill>
                <a:ea typeface="宋体" charset="-122"/>
              </a:rPr>
              <a:t>Cardiac pacemakers</a:t>
            </a:r>
            <a:r>
              <a:rPr lang="en-US" altLang="zh-CN" sz="1800" b="1">
                <a:ea typeface="宋体" charset="-122"/>
              </a:rPr>
              <a:t>	IEC 60601-1-2		</a:t>
            </a:r>
            <a:r>
              <a:rPr lang="en-US" altLang="zh-CN" sz="1800" b="1" i="1">
                <a:ea typeface="宋体" charset="-122"/>
              </a:rPr>
              <a:t>EN 45502-2-1 (AIMD)</a:t>
            </a:r>
          </a:p>
          <a:p>
            <a:pPr>
              <a:lnSpc>
                <a:spcPct val="80000"/>
              </a:lnSpc>
              <a:buFontTx/>
              <a:buNone/>
            </a:pPr>
            <a:r>
              <a:rPr lang="en-US" altLang="zh-CN" sz="1800" b="1">
                <a:ea typeface="宋体" charset="-122"/>
              </a:rPr>
              <a:t>				AAMI PC69		 ISO 14708-2 							</a:t>
            </a:r>
          </a:p>
          <a:p>
            <a:pPr>
              <a:lnSpc>
                <a:spcPct val="80000"/>
              </a:lnSpc>
              <a:buFontTx/>
              <a:buNone/>
            </a:pPr>
            <a:endParaRPr lang="en-US" altLang="zh-CN" sz="1800" b="1">
              <a:ea typeface="宋体" charset="-122"/>
            </a:endParaRPr>
          </a:p>
          <a:p>
            <a:pPr>
              <a:lnSpc>
                <a:spcPct val="80000"/>
              </a:lnSpc>
              <a:buFontTx/>
              <a:buNone/>
            </a:pPr>
            <a:r>
              <a:rPr lang="en-US" altLang="zh-CN" sz="1800" b="1">
                <a:solidFill>
                  <a:schemeClr val="accent2"/>
                </a:solidFill>
                <a:ea typeface="宋体" charset="-122"/>
              </a:rPr>
              <a:t>Infusion pumps</a:t>
            </a:r>
            <a:r>
              <a:rPr lang="en-US" altLang="zh-CN" sz="1800" b="1">
                <a:ea typeface="宋体" charset="-122"/>
              </a:rPr>
              <a:t>		</a:t>
            </a:r>
            <a:r>
              <a:rPr lang="en-US" altLang="zh-CN" sz="1800" b="1">
                <a:solidFill>
                  <a:srgbClr val="33CC33"/>
                </a:solidFill>
                <a:ea typeface="宋体" charset="-122"/>
              </a:rPr>
              <a:t>dr ISO 14708-4		dr ISO 14708-4</a:t>
            </a:r>
            <a:r>
              <a:rPr lang="en-US" altLang="zh-CN" sz="1800" b="1">
                <a:ea typeface="宋体" charset="-122"/>
              </a:rPr>
              <a:t>				</a:t>
            </a:r>
            <a:r>
              <a:rPr lang="en-US" altLang="zh-CN" sz="1800" b="1">
                <a:solidFill>
                  <a:srgbClr val="FF0000"/>
                </a:solidFill>
                <a:ea typeface="宋体" charset="-122"/>
              </a:rPr>
              <a:t>(AAMI)</a:t>
            </a:r>
          </a:p>
          <a:p>
            <a:pPr>
              <a:lnSpc>
                <a:spcPct val="80000"/>
              </a:lnSpc>
              <a:buFontTx/>
              <a:buNone/>
            </a:pPr>
            <a:endParaRPr lang="en-US" altLang="zh-CN" sz="2000" b="1">
              <a:solidFill>
                <a:schemeClr val="accent2"/>
              </a:solidFill>
              <a:ea typeface="宋体" charset="-122"/>
            </a:endParaRPr>
          </a:p>
          <a:p>
            <a:pPr>
              <a:lnSpc>
                <a:spcPct val="80000"/>
              </a:lnSpc>
              <a:buFontTx/>
              <a:buNone/>
            </a:pPr>
            <a:r>
              <a:rPr lang="en-US" altLang="zh-CN" sz="2000" b="1">
                <a:solidFill>
                  <a:srgbClr val="D80000"/>
                </a:solidFill>
                <a:ea typeface="宋体" charset="-122"/>
              </a:rPr>
              <a:t>	</a:t>
            </a:r>
            <a:endParaRPr lang="en-US" altLang="zh-CN" sz="2000" b="1">
              <a:solidFill>
                <a:schemeClr val="accent2"/>
              </a:solidFill>
              <a:ea typeface="宋体" charset="-122"/>
            </a:endParaRPr>
          </a:p>
          <a:p>
            <a:pPr>
              <a:lnSpc>
                <a:spcPct val="80000"/>
              </a:lnSpc>
              <a:buFontTx/>
              <a:buNone/>
            </a:pPr>
            <a:endParaRPr lang="en-US" altLang="zh-CN" sz="2000" b="1">
              <a:solidFill>
                <a:schemeClr val="accent2"/>
              </a:solidFill>
              <a:ea typeface="宋体" charset="-122"/>
            </a:endParaRPr>
          </a:p>
          <a:p>
            <a:pPr>
              <a:lnSpc>
                <a:spcPct val="80000"/>
              </a:lnSpc>
              <a:buFontTx/>
              <a:buNone/>
            </a:pPr>
            <a:endParaRPr lang="el-GR" sz="2000" b="1">
              <a:solidFill>
                <a:schemeClr val="accent2"/>
              </a:solidFill>
              <a:cs typeface="Arial" charset="0"/>
            </a:endParaRPr>
          </a:p>
        </p:txBody>
      </p:sp>
      <p:sp>
        <p:nvSpPr>
          <p:cNvPr id="356356" name="Rectangle 4"/>
          <p:cNvSpPr>
            <a:spLocks noChangeArrowheads="1"/>
          </p:cNvSpPr>
          <p:nvPr/>
        </p:nvSpPr>
        <p:spPr bwMode="auto">
          <a:xfrm>
            <a:off x="3092450" y="2247900"/>
            <a:ext cx="5545138" cy="2874963"/>
          </a:xfrm>
          <a:prstGeom prst="rect">
            <a:avLst/>
          </a:prstGeom>
          <a:noFill/>
          <a:ln w="9525">
            <a:solidFill>
              <a:schemeClr val="tx1"/>
            </a:solidFill>
            <a:miter lim="800000"/>
            <a:headEnd/>
            <a:tailEnd/>
          </a:ln>
          <a:effectLst/>
        </p:spPr>
        <p:txBody>
          <a:bodyPr wrap="none" anchor="ctr">
            <a:spAutoFit/>
          </a:bodyPr>
          <a:lstStyle/>
          <a:p>
            <a:endParaRPr lang="zh-CN" altLang="en-US"/>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p:txBody>
          <a:bodyPr/>
          <a:lstStyle/>
          <a:p>
            <a:r>
              <a:rPr lang="en-US" altLang="zh-CN" sz="2800">
                <a:solidFill>
                  <a:schemeClr val="tx1"/>
                </a:solidFill>
                <a:ea typeface="宋体" charset="-122"/>
              </a:rPr>
              <a:t>Active implantable medical devices</a:t>
            </a:r>
          </a:p>
        </p:txBody>
      </p:sp>
      <p:sp>
        <p:nvSpPr>
          <p:cNvPr id="371715" name="Rectangle 3"/>
          <p:cNvSpPr>
            <a:spLocks noGrp="1" noChangeArrowheads="1"/>
          </p:cNvSpPr>
          <p:nvPr>
            <p:ph type="body" idx="1"/>
          </p:nvPr>
        </p:nvSpPr>
        <p:spPr>
          <a:xfrm>
            <a:off x="457200" y="1311275"/>
            <a:ext cx="8404225" cy="4814888"/>
          </a:xfrm>
        </p:spPr>
        <p:txBody>
          <a:bodyPr/>
          <a:lstStyle/>
          <a:p>
            <a:pPr>
              <a:buFontTx/>
              <a:buNone/>
            </a:pPr>
            <a:r>
              <a:rPr lang="en-US" altLang="zh-CN" sz="3200" b="1">
                <a:solidFill>
                  <a:schemeClr val="accent2"/>
                </a:solidFill>
                <a:ea typeface="宋体" charset="-122"/>
              </a:rPr>
              <a:t>EMC standards – cochlear implants</a:t>
            </a:r>
            <a:endParaRPr lang="en-US" altLang="zh-CN" sz="3200" b="1">
              <a:solidFill>
                <a:srgbClr val="33CC33"/>
              </a:solidFill>
              <a:ea typeface="宋体" charset="-122"/>
            </a:endParaRPr>
          </a:p>
          <a:p>
            <a:pPr>
              <a:buFontTx/>
              <a:buNone/>
            </a:pPr>
            <a:endParaRPr lang="en-US" altLang="zh-CN" sz="3200" b="1">
              <a:solidFill>
                <a:schemeClr val="accent2"/>
              </a:solidFill>
              <a:ea typeface="宋体" charset="-122"/>
            </a:endParaRPr>
          </a:p>
          <a:p>
            <a:pPr>
              <a:buFontTx/>
              <a:buNone/>
            </a:pPr>
            <a:r>
              <a:rPr lang="en-US" altLang="zh-CN" b="1">
                <a:solidFill>
                  <a:schemeClr val="accent2"/>
                </a:solidFill>
                <a:ea typeface="宋体" charset="-122"/>
              </a:rPr>
              <a:t>					</a:t>
            </a:r>
            <a:endParaRPr lang="en-US" altLang="zh-CN" sz="3200" b="1">
              <a:solidFill>
                <a:schemeClr val="accent2"/>
              </a:solidFill>
              <a:ea typeface="宋体" charset="-122"/>
            </a:endParaRPr>
          </a:p>
          <a:p>
            <a:pPr>
              <a:buFontTx/>
              <a:buNone/>
            </a:pPr>
            <a:endParaRPr lang="el-GR" sz="3200" b="1">
              <a:solidFill>
                <a:schemeClr val="accent2"/>
              </a:solidFill>
              <a:cs typeface="Arial" charset="0"/>
            </a:endParaRPr>
          </a:p>
        </p:txBody>
      </p:sp>
      <p:pic>
        <p:nvPicPr>
          <p:cNvPr id="371716" name="Picture 4"/>
          <p:cNvPicPr>
            <a:picLocks noChangeAspect="1" noChangeArrowheads="1"/>
          </p:cNvPicPr>
          <p:nvPr/>
        </p:nvPicPr>
        <p:blipFill>
          <a:blip r:embed="rId2" cstate="print"/>
          <a:srcRect/>
          <a:stretch>
            <a:fillRect/>
          </a:stretch>
        </p:blipFill>
        <p:spPr bwMode="auto">
          <a:xfrm>
            <a:off x="1582738" y="2095500"/>
            <a:ext cx="5438775" cy="3201988"/>
          </a:xfrm>
          <a:prstGeom prst="rect">
            <a:avLst/>
          </a:prstGeom>
          <a:noFill/>
          <a:ln w="9525">
            <a:noFill/>
            <a:miter lim="800000"/>
            <a:headEnd/>
            <a:tailEnd/>
          </a:ln>
          <a:effectLst/>
        </p:spPr>
      </p:pic>
      <p:sp>
        <p:nvSpPr>
          <p:cNvPr id="371717" name="Text Box 5"/>
          <p:cNvSpPr txBox="1">
            <a:spLocks noChangeArrowheads="1"/>
          </p:cNvSpPr>
          <p:nvPr/>
        </p:nvSpPr>
        <p:spPr bwMode="auto">
          <a:xfrm>
            <a:off x="3870325" y="5754688"/>
            <a:ext cx="1552575" cy="274637"/>
          </a:xfrm>
          <a:prstGeom prst="rect">
            <a:avLst/>
          </a:prstGeom>
          <a:noFill/>
          <a:ln w="9525">
            <a:noFill/>
            <a:miter lim="800000"/>
            <a:headEnd/>
            <a:tailEnd/>
          </a:ln>
          <a:effectLst/>
        </p:spPr>
        <p:txBody>
          <a:bodyPr wrap="none">
            <a:spAutoFit/>
          </a:bodyPr>
          <a:lstStyle/>
          <a:p>
            <a:r>
              <a:rPr lang="en-US" altLang="zh-CN" sz="1200" b="1">
                <a:latin typeface="Arial" charset="0"/>
                <a:ea typeface="宋体" charset="-122"/>
              </a:rPr>
              <a:t>From: EN 60118-13</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p:txBody>
          <a:bodyPr/>
          <a:lstStyle/>
          <a:p>
            <a:r>
              <a:rPr lang="en-US" altLang="zh-CN" sz="2800">
                <a:solidFill>
                  <a:schemeClr val="tx1"/>
                </a:solidFill>
                <a:ea typeface="宋体" charset="-122"/>
              </a:rPr>
              <a:t>Active implantable medical devices</a:t>
            </a:r>
          </a:p>
        </p:txBody>
      </p:sp>
      <p:sp>
        <p:nvSpPr>
          <p:cNvPr id="368643" name="Rectangle 3"/>
          <p:cNvSpPr>
            <a:spLocks noGrp="1" noChangeArrowheads="1"/>
          </p:cNvSpPr>
          <p:nvPr>
            <p:ph type="body" idx="1"/>
          </p:nvPr>
        </p:nvSpPr>
        <p:spPr>
          <a:xfrm>
            <a:off x="457200" y="1311275"/>
            <a:ext cx="8404225" cy="4814888"/>
          </a:xfrm>
        </p:spPr>
        <p:txBody>
          <a:bodyPr/>
          <a:lstStyle/>
          <a:p>
            <a:pPr>
              <a:buFontTx/>
              <a:buNone/>
            </a:pPr>
            <a:r>
              <a:rPr lang="en-US" altLang="zh-CN" sz="3200" b="1">
                <a:solidFill>
                  <a:schemeClr val="accent2"/>
                </a:solidFill>
                <a:ea typeface="宋体" charset="-122"/>
              </a:rPr>
              <a:t>EMC standards – cochlear implants</a:t>
            </a:r>
            <a:endParaRPr lang="en-US" altLang="zh-CN" sz="3200" b="1">
              <a:solidFill>
                <a:srgbClr val="33CC33"/>
              </a:solidFill>
              <a:ea typeface="宋体" charset="-122"/>
            </a:endParaRPr>
          </a:p>
          <a:p>
            <a:pPr>
              <a:buFontTx/>
              <a:buNone/>
            </a:pPr>
            <a:endParaRPr lang="en-US" altLang="zh-CN" sz="3200" b="1">
              <a:solidFill>
                <a:schemeClr val="accent2"/>
              </a:solidFill>
              <a:ea typeface="宋体" charset="-122"/>
            </a:endParaRPr>
          </a:p>
          <a:p>
            <a:pPr>
              <a:buFontTx/>
              <a:buNone/>
            </a:pPr>
            <a:r>
              <a:rPr lang="en-US" altLang="zh-CN" b="1">
                <a:solidFill>
                  <a:schemeClr val="accent2"/>
                </a:solidFill>
                <a:ea typeface="宋体" charset="-122"/>
              </a:rPr>
              <a:t>	</a:t>
            </a:r>
            <a:r>
              <a:rPr lang="en-US" altLang="zh-CN" sz="2000" b="1">
                <a:solidFill>
                  <a:schemeClr val="accent2"/>
                </a:solidFill>
                <a:ea typeface="宋体" charset="-122"/>
              </a:rPr>
              <a:t>				</a:t>
            </a:r>
            <a:r>
              <a:rPr lang="en-US" altLang="zh-CN" sz="2000" b="1">
                <a:solidFill>
                  <a:srgbClr val="D80000"/>
                </a:solidFill>
                <a:ea typeface="宋体" charset="-122"/>
              </a:rPr>
              <a:t>USA FDA		  EU</a:t>
            </a:r>
          </a:p>
          <a:p>
            <a:pPr>
              <a:buFontTx/>
              <a:buNone/>
            </a:pPr>
            <a:r>
              <a:rPr lang="en-US" altLang="zh-CN" sz="2000" b="1">
                <a:solidFill>
                  <a:srgbClr val="D80000"/>
                </a:solidFill>
                <a:ea typeface="宋体" charset="-122"/>
              </a:rPr>
              <a:t>				          ANSI C63.19	       EN 60118-13</a:t>
            </a:r>
          </a:p>
          <a:p>
            <a:pPr>
              <a:buFontTx/>
              <a:buNone/>
            </a:pPr>
            <a:endParaRPr lang="en-US" altLang="zh-CN" sz="2000" b="1">
              <a:ea typeface="宋体" charset="-122"/>
            </a:endParaRPr>
          </a:p>
          <a:p>
            <a:pPr>
              <a:buFontTx/>
              <a:buNone/>
            </a:pPr>
            <a:r>
              <a:rPr lang="en-US" altLang="zh-CN" sz="2000" b="1">
                <a:ea typeface="宋体" charset="-122"/>
              </a:rPr>
              <a:t>frequency range	        835-1880 MHz	      800 – 2000 MHz</a:t>
            </a:r>
          </a:p>
          <a:p>
            <a:pPr>
              <a:buFontTx/>
              <a:buNone/>
            </a:pPr>
            <a:endParaRPr lang="en-US" altLang="zh-CN" sz="2000" b="1">
              <a:ea typeface="宋体" charset="-122"/>
            </a:endParaRPr>
          </a:p>
          <a:p>
            <a:pPr>
              <a:spcBef>
                <a:spcPct val="0"/>
              </a:spcBef>
              <a:buFontTx/>
              <a:buNone/>
            </a:pPr>
            <a:r>
              <a:rPr lang="en-US" altLang="zh-CN" sz="2000" b="1">
                <a:ea typeface="宋体" charset="-122"/>
              </a:rPr>
              <a:t>Field strengths		       E: 31.6 – 177.7 V/m      E: 50 – 75 V/m</a:t>
            </a:r>
          </a:p>
          <a:p>
            <a:pPr>
              <a:spcBef>
                <a:spcPct val="0"/>
              </a:spcBef>
              <a:buFontTx/>
              <a:buNone/>
            </a:pPr>
            <a:r>
              <a:rPr lang="en-US" altLang="zh-CN" sz="2000" b="1">
                <a:ea typeface="宋体" charset="-122"/>
              </a:rPr>
              <a:t>				       H: 0.071 – 0.4 A/m</a:t>
            </a:r>
            <a:endParaRPr lang="en-US" altLang="zh-CN" sz="2000" b="1">
              <a:solidFill>
                <a:schemeClr val="accent2"/>
              </a:solidFill>
              <a:ea typeface="宋体" charset="-122"/>
            </a:endParaRPr>
          </a:p>
          <a:p>
            <a:pPr>
              <a:buFontTx/>
              <a:buNone/>
            </a:pPr>
            <a:r>
              <a:rPr lang="en-US" altLang="zh-CN" sz="3200" b="1">
                <a:solidFill>
                  <a:srgbClr val="D80000"/>
                </a:solidFill>
                <a:ea typeface="宋体" charset="-122"/>
              </a:rPr>
              <a:t>	</a:t>
            </a:r>
            <a:endParaRPr lang="en-US" altLang="zh-CN" sz="3200" b="1">
              <a:solidFill>
                <a:schemeClr val="accent2"/>
              </a:solidFill>
              <a:ea typeface="宋体" charset="-122"/>
            </a:endParaRPr>
          </a:p>
          <a:p>
            <a:pPr>
              <a:buFontTx/>
              <a:buNone/>
            </a:pPr>
            <a:endParaRPr lang="en-US" altLang="zh-CN" sz="3200" b="1">
              <a:solidFill>
                <a:schemeClr val="accent2"/>
              </a:solidFill>
              <a:ea typeface="宋体" charset="-122"/>
            </a:endParaRPr>
          </a:p>
          <a:p>
            <a:pPr>
              <a:buFontTx/>
              <a:buNone/>
            </a:pPr>
            <a:endParaRPr lang="el-GR" sz="3200" b="1">
              <a:solidFill>
                <a:schemeClr val="accent2"/>
              </a:solidFill>
              <a:cs typeface="Arial" charset="0"/>
            </a:endParaRPr>
          </a:p>
        </p:txBody>
      </p:sp>
      <p:sp>
        <p:nvSpPr>
          <p:cNvPr id="368644" name="Rectangle 4"/>
          <p:cNvSpPr>
            <a:spLocks noChangeArrowheads="1"/>
          </p:cNvSpPr>
          <p:nvPr/>
        </p:nvSpPr>
        <p:spPr bwMode="auto">
          <a:xfrm>
            <a:off x="3294063" y="3454400"/>
            <a:ext cx="5240337" cy="1814513"/>
          </a:xfrm>
          <a:prstGeom prst="rect">
            <a:avLst/>
          </a:prstGeom>
          <a:noFill/>
          <a:ln w="9525">
            <a:solidFill>
              <a:schemeClr val="tx1"/>
            </a:solidFill>
            <a:miter lim="800000"/>
            <a:headEnd/>
            <a:tailEnd/>
          </a:ln>
          <a:effectLst/>
        </p:spPr>
        <p:txBody>
          <a:bodyPr wrap="none" anchor="ctr">
            <a:spAutoFit/>
          </a:bodyPr>
          <a:lstStyle/>
          <a:p>
            <a:endParaRPr lang="zh-CN" altLang="en-US"/>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p:txBody>
          <a:bodyPr/>
          <a:lstStyle/>
          <a:p>
            <a:r>
              <a:rPr lang="en-US" altLang="zh-CN" sz="2800">
                <a:solidFill>
                  <a:schemeClr val="tx1"/>
                </a:solidFill>
                <a:ea typeface="宋体" charset="-122"/>
              </a:rPr>
              <a:t>Active implantable medical devices</a:t>
            </a:r>
          </a:p>
        </p:txBody>
      </p:sp>
      <p:sp>
        <p:nvSpPr>
          <p:cNvPr id="369667" name="Rectangle 3"/>
          <p:cNvSpPr>
            <a:spLocks noGrp="1" noChangeArrowheads="1"/>
          </p:cNvSpPr>
          <p:nvPr>
            <p:ph type="body" idx="1"/>
          </p:nvPr>
        </p:nvSpPr>
        <p:spPr>
          <a:xfrm>
            <a:off x="457200" y="1311275"/>
            <a:ext cx="8404225" cy="4814888"/>
          </a:xfrm>
        </p:spPr>
        <p:txBody>
          <a:bodyPr/>
          <a:lstStyle/>
          <a:p>
            <a:pPr>
              <a:buFontTx/>
              <a:buNone/>
            </a:pPr>
            <a:r>
              <a:rPr lang="en-US" altLang="zh-CN" sz="3200" b="1">
                <a:solidFill>
                  <a:schemeClr val="accent2"/>
                </a:solidFill>
                <a:ea typeface="宋体" charset="-122"/>
              </a:rPr>
              <a:t>EMC standards – cardiac pacemaker</a:t>
            </a:r>
            <a:endParaRPr lang="en-US" altLang="zh-CN" sz="3200" b="1">
              <a:solidFill>
                <a:srgbClr val="33CC33"/>
              </a:solidFill>
              <a:ea typeface="宋体" charset="-122"/>
            </a:endParaRPr>
          </a:p>
          <a:p>
            <a:pPr>
              <a:buFontTx/>
              <a:buNone/>
            </a:pPr>
            <a:endParaRPr lang="en-US" altLang="zh-CN" sz="3200" b="1">
              <a:solidFill>
                <a:schemeClr val="accent2"/>
              </a:solidFill>
              <a:ea typeface="宋体" charset="-122"/>
            </a:endParaRPr>
          </a:p>
          <a:p>
            <a:pPr>
              <a:buFontTx/>
              <a:buNone/>
            </a:pPr>
            <a:r>
              <a:rPr lang="en-US" altLang="zh-CN" b="1">
                <a:solidFill>
                  <a:schemeClr val="accent2"/>
                </a:solidFill>
                <a:ea typeface="宋体" charset="-122"/>
              </a:rPr>
              <a:t>				</a:t>
            </a:r>
            <a:endParaRPr lang="en-US" altLang="zh-CN" sz="3200" b="1">
              <a:solidFill>
                <a:schemeClr val="accent2"/>
              </a:solidFill>
              <a:ea typeface="宋体" charset="-122"/>
            </a:endParaRPr>
          </a:p>
          <a:p>
            <a:pPr>
              <a:buFontTx/>
              <a:buNone/>
            </a:pPr>
            <a:endParaRPr lang="el-GR" sz="3200" b="1">
              <a:solidFill>
                <a:schemeClr val="accent2"/>
              </a:solidFill>
              <a:cs typeface="Arial" charset="0"/>
            </a:endParaRPr>
          </a:p>
        </p:txBody>
      </p:sp>
      <p:pic>
        <p:nvPicPr>
          <p:cNvPr id="369668" name="Picture 4"/>
          <p:cNvPicPr>
            <a:picLocks noChangeAspect="1" noChangeArrowheads="1"/>
          </p:cNvPicPr>
          <p:nvPr/>
        </p:nvPicPr>
        <p:blipFill>
          <a:blip r:embed="rId2" cstate="print"/>
          <a:srcRect/>
          <a:stretch>
            <a:fillRect/>
          </a:stretch>
        </p:blipFill>
        <p:spPr bwMode="auto">
          <a:xfrm>
            <a:off x="2135188" y="1930400"/>
            <a:ext cx="5164137" cy="4252913"/>
          </a:xfrm>
          <a:prstGeom prst="rect">
            <a:avLst/>
          </a:prstGeom>
          <a:noFill/>
          <a:ln w="9525">
            <a:noFill/>
            <a:miter lim="800000"/>
            <a:headEnd/>
            <a:tailEnd/>
          </a:ln>
          <a:effectLst/>
        </p:spPr>
      </p:pic>
      <p:sp>
        <p:nvSpPr>
          <p:cNvPr id="369669" name="Text Box 5"/>
          <p:cNvSpPr txBox="1">
            <a:spLocks noChangeArrowheads="1"/>
          </p:cNvSpPr>
          <p:nvPr/>
        </p:nvSpPr>
        <p:spPr bwMode="auto">
          <a:xfrm>
            <a:off x="3725863" y="6161088"/>
            <a:ext cx="1470025" cy="274637"/>
          </a:xfrm>
          <a:prstGeom prst="rect">
            <a:avLst/>
          </a:prstGeom>
          <a:noFill/>
          <a:ln w="9525">
            <a:noFill/>
            <a:miter lim="800000"/>
            <a:headEnd/>
            <a:tailEnd/>
          </a:ln>
          <a:effectLst/>
        </p:spPr>
        <p:txBody>
          <a:bodyPr wrap="none">
            <a:spAutoFit/>
          </a:bodyPr>
          <a:lstStyle/>
          <a:p>
            <a:r>
              <a:rPr lang="en-US" altLang="zh-CN" sz="1200" b="1">
                <a:latin typeface="Arial" charset="0"/>
                <a:ea typeface="宋体" charset="-122"/>
              </a:rPr>
              <a:t>From: AAMI PC69</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p:txBody>
          <a:bodyPr/>
          <a:lstStyle/>
          <a:p>
            <a:r>
              <a:rPr lang="en-US" altLang="zh-CN" sz="2800">
                <a:solidFill>
                  <a:schemeClr val="tx1"/>
                </a:solidFill>
                <a:ea typeface="宋体" charset="-122"/>
              </a:rPr>
              <a:t>Active implantable medical devices</a:t>
            </a:r>
          </a:p>
        </p:txBody>
      </p:sp>
      <p:sp>
        <p:nvSpPr>
          <p:cNvPr id="372739" name="Rectangle 3"/>
          <p:cNvSpPr>
            <a:spLocks noGrp="1" noChangeArrowheads="1"/>
          </p:cNvSpPr>
          <p:nvPr>
            <p:ph type="body" idx="1"/>
          </p:nvPr>
        </p:nvSpPr>
        <p:spPr>
          <a:xfrm>
            <a:off x="457200" y="1311275"/>
            <a:ext cx="8404225" cy="4814888"/>
          </a:xfrm>
        </p:spPr>
        <p:txBody>
          <a:bodyPr/>
          <a:lstStyle/>
          <a:p>
            <a:pPr>
              <a:lnSpc>
                <a:spcPct val="90000"/>
              </a:lnSpc>
              <a:buFontTx/>
              <a:buNone/>
            </a:pPr>
            <a:r>
              <a:rPr lang="en-US" altLang="zh-CN" sz="3200" b="1">
                <a:solidFill>
                  <a:schemeClr val="accent2"/>
                </a:solidFill>
                <a:ea typeface="宋体" charset="-122"/>
              </a:rPr>
              <a:t>EMC standards – cardiac pacemaker</a:t>
            </a:r>
            <a:endParaRPr lang="en-US" altLang="zh-CN" sz="3200" b="1">
              <a:solidFill>
                <a:srgbClr val="33CC33"/>
              </a:solidFill>
              <a:ea typeface="宋体" charset="-122"/>
            </a:endParaRPr>
          </a:p>
          <a:p>
            <a:pPr>
              <a:lnSpc>
                <a:spcPct val="90000"/>
              </a:lnSpc>
              <a:buFontTx/>
              <a:buNone/>
            </a:pPr>
            <a:endParaRPr lang="en-US" altLang="zh-CN" sz="2000" b="1">
              <a:solidFill>
                <a:schemeClr val="accent2"/>
              </a:solidFill>
              <a:ea typeface="宋体" charset="-122"/>
            </a:endParaRPr>
          </a:p>
          <a:p>
            <a:pPr>
              <a:lnSpc>
                <a:spcPct val="90000"/>
              </a:lnSpc>
              <a:buFontTx/>
              <a:buNone/>
            </a:pPr>
            <a:r>
              <a:rPr lang="en-US" altLang="zh-CN" b="1">
                <a:solidFill>
                  <a:schemeClr val="accent2"/>
                </a:solidFill>
                <a:ea typeface="宋体" charset="-122"/>
              </a:rPr>
              <a:t>				  </a:t>
            </a:r>
            <a:r>
              <a:rPr lang="en-US" altLang="zh-CN" sz="2000" b="1">
                <a:solidFill>
                  <a:srgbClr val="D80000"/>
                </a:solidFill>
                <a:ea typeface="宋体" charset="-122"/>
              </a:rPr>
              <a:t>USA FDA		EU and international</a:t>
            </a:r>
          </a:p>
          <a:p>
            <a:pPr>
              <a:lnSpc>
                <a:spcPct val="90000"/>
              </a:lnSpc>
              <a:buFontTx/>
              <a:buNone/>
            </a:pPr>
            <a:r>
              <a:rPr lang="en-US" altLang="zh-CN" sz="2000" b="1">
                <a:solidFill>
                  <a:srgbClr val="D80000"/>
                </a:solidFill>
                <a:ea typeface="宋体" charset="-122"/>
              </a:rPr>
              <a:t>				 AAMI PC69	       ISO 14708-2/EN 45502-2-1</a:t>
            </a:r>
          </a:p>
          <a:p>
            <a:pPr>
              <a:lnSpc>
                <a:spcPct val="90000"/>
              </a:lnSpc>
              <a:buFontTx/>
              <a:buNone/>
            </a:pPr>
            <a:endParaRPr lang="en-US" altLang="zh-CN" sz="2000" b="1">
              <a:ea typeface="宋体" charset="-122"/>
            </a:endParaRPr>
          </a:p>
          <a:p>
            <a:pPr>
              <a:lnSpc>
                <a:spcPct val="90000"/>
              </a:lnSpc>
              <a:buFontTx/>
              <a:buNone/>
            </a:pPr>
            <a:r>
              <a:rPr lang="en-US" altLang="zh-CN" sz="2000" b="1">
                <a:ea typeface="宋体" charset="-122"/>
              </a:rPr>
              <a:t>frequency range        450 – 3000 MHz	            E: 16.6 Hz – 3000 MHz</a:t>
            </a:r>
          </a:p>
          <a:p>
            <a:pPr>
              <a:lnSpc>
                <a:spcPct val="90000"/>
              </a:lnSpc>
              <a:buFontTx/>
              <a:buNone/>
            </a:pPr>
            <a:r>
              <a:rPr lang="en-US" altLang="zh-CN" sz="2000" b="1">
                <a:ea typeface="宋体" charset="-122"/>
              </a:rPr>
              <a:t>						                  H: 1 – 140 kHz</a:t>
            </a:r>
          </a:p>
          <a:p>
            <a:pPr>
              <a:lnSpc>
                <a:spcPct val="90000"/>
              </a:lnSpc>
              <a:buFontTx/>
              <a:buNone/>
            </a:pPr>
            <a:endParaRPr lang="en-US" altLang="zh-CN" sz="2000" b="1">
              <a:ea typeface="宋体" charset="-122"/>
            </a:endParaRPr>
          </a:p>
          <a:p>
            <a:pPr>
              <a:lnSpc>
                <a:spcPct val="90000"/>
              </a:lnSpc>
              <a:spcBef>
                <a:spcPct val="0"/>
              </a:spcBef>
              <a:buFontTx/>
              <a:buNone/>
            </a:pPr>
            <a:r>
              <a:rPr lang="en-US" altLang="zh-CN" sz="2000" b="1">
                <a:ea typeface="宋体" charset="-122"/>
              </a:rPr>
              <a:t>Field strengths	</a:t>
            </a:r>
            <a:r>
              <a:rPr lang="en-US" altLang="zh-CN" b="1">
                <a:ea typeface="宋体" charset="-122"/>
              </a:rPr>
              <a:t>   </a:t>
            </a:r>
            <a:r>
              <a:rPr lang="en-US" altLang="zh-CN" sz="2000" b="1">
                <a:ea typeface="宋体" charset="-122"/>
              </a:rPr>
              <a:t>40 mW (~ 10 V/m no fluid)	     1 – 10 V p-p*</a:t>
            </a:r>
          </a:p>
          <a:p>
            <a:pPr>
              <a:lnSpc>
                <a:spcPct val="90000"/>
              </a:lnSpc>
              <a:spcBef>
                <a:spcPct val="0"/>
              </a:spcBef>
              <a:buFontTx/>
              <a:buNone/>
            </a:pPr>
            <a:r>
              <a:rPr lang="en-US" altLang="zh-CN" sz="2000" b="1">
                <a:ea typeface="宋体" charset="-122"/>
              </a:rPr>
              <a:t>			      optional 2W and 8W	   107 – 150 A/m</a:t>
            </a:r>
            <a:endParaRPr lang="en-US" altLang="zh-CN" sz="2000" b="1">
              <a:solidFill>
                <a:schemeClr val="accent2"/>
              </a:solidFill>
              <a:ea typeface="宋体" charset="-122"/>
            </a:endParaRPr>
          </a:p>
          <a:p>
            <a:pPr>
              <a:lnSpc>
                <a:spcPct val="90000"/>
              </a:lnSpc>
              <a:spcBef>
                <a:spcPct val="0"/>
              </a:spcBef>
              <a:buFontTx/>
              <a:buNone/>
            </a:pPr>
            <a:r>
              <a:rPr lang="en-US" altLang="zh-CN" sz="2000" b="1">
                <a:solidFill>
                  <a:srgbClr val="D80000"/>
                </a:solidFill>
                <a:ea typeface="宋体" charset="-122"/>
              </a:rPr>
              <a:t>	</a:t>
            </a:r>
            <a:endParaRPr lang="en-US" altLang="zh-CN" sz="2000" b="1">
              <a:solidFill>
                <a:schemeClr val="accent2"/>
              </a:solidFill>
              <a:ea typeface="宋体" charset="-122"/>
            </a:endParaRPr>
          </a:p>
          <a:p>
            <a:pPr>
              <a:lnSpc>
                <a:spcPct val="90000"/>
              </a:lnSpc>
              <a:buFontTx/>
              <a:buNone/>
            </a:pPr>
            <a:endParaRPr lang="en-US" altLang="zh-CN" sz="2000" b="1">
              <a:solidFill>
                <a:schemeClr val="accent2"/>
              </a:solidFill>
              <a:ea typeface="宋体" charset="-122"/>
            </a:endParaRPr>
          </a:p>
          <a:p>
            <a:pPr>
              <a:lnSpc>
                <a:spcPct val="90000"/>
              </a:lnSpc>
              <a:buFontTx/>
              <a:buNone/>
            </a:pPr>
            <a:r>
              <a:rPr lang="en-US" altLang="zh-CN" sz="1600" b="1">
                <a:solidFill>
                  <a:schemeClr val="accent2"/>
                </a:solidFill>
                <a:ea typeface="宋体" charset="-122"/>
                <a:cs typeface="Arial" charset="0"/>
              </a:rPr>
              <a:t>*For ISO 14708-2/EN 45502-2-1, applied through a tissue equivalent interface circuit.</a:t>
            </a:r>
            <a:endParaRPr lang="el-GR" sz="1600" b="1">
              <a:solidFill>
                <a:schemeClr val="accent2"/>
              </a:solidFill>
              <a:cs typeface="Arial" charset="0"/>
            </a:endParaRPr>
          </a:p>
        </p:txBody>
      </p:sp>
      <p:sp>
        <p:nvSpPr>
          <p:cNvPr id="372740" name="Rectangle 4"/>
          <p:cNvSpPr>
            <a:spLocks noChangeArrowheads="1"/>
          </p:cNvSpPr>
          <p:nvPr/>
        </p:nvSpPr>
        <p:spPr bwMode="auto">
          <a:xfrm>
            <a:off x="2568575" y="3033713"/>
            <a:ext cx="6126163" cy="2190750"/>
          </a:xfrm>
          <a:prstGeom prst="rect">
            <a:avLst/>
          </a:prstGeom>
          <a:noFill/>
          <a:ln w="9525">
            <a:solidFill>
              <a:schemeClr val="tx1"/>
            </a:solidFill>
            <a:miter lim="800000"/>
            <a:headEnd/>
            <a:tailEnd/>
          </a:ln>
          <a:effectLst/>
        </p:spPr>
        <p:txBody>
          <a:bodyPr anchor="ctr">
            <a:spAutoFit/>
          </a:bodyPr>
          <a:lstStyle/>
          <a:p>
            <a:endParaRPr lang="zh-CN" altLang="en-US"/>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r>
              <a:rPr lang="en-US" altLang="zh-CN" sz="2800">
                <a:solidFill>
                  <a:schemeClr val="tx1"/>
                </a:solidFill>
                <a:ea typeface="宋体" charset="-122"/>
              </a:rPr>
              <a:t>Active implantable medical devices</a:t>
            </a:r>
          </a:p>
        </p:txBody>
      </p:sp>
      <p:sp>
        <p:nvSpPr>
          <p:cNvPr id="377859" name="Rectangle 3"/>
          <p:cNvSpPr>
            <a:spLocks noGrp="1" noChangeArrowheads="1"/>
          </p:cNvSpPr>
          <p:nvPr>
            <p:ph type="body" idx="1"/>
          </p:nvPr>
        </p:nvSpPr>
        <p:spPr>
          <a:xfrm>
            <a:off x="457200" y="1311275"/>
            <a:ext cx="8404225" cy="4814888"/>
          </a:xfrm>
        </p:spPr>
        <p:txBody>
          <a:bodyPr/>
          <a:lstStyle/>
          <a:p>
            <a:pPr>
              <a:buFontTx/>
              <a:buNone/>
            </a:pPr>
            <a:r>
              <a:rPr lang="en-US" altLang="zh-CN" b="1">
                <a:solidFill>
                  <a:schemeClr val="accent2"/>
                </a:solidFill>
                <a:ea typeface="宋体" charset="-122"/>
              </a:rPr>
              <a:t>EMC standards – cardiac pacemaker</a:t>
            </a:r>
            <a:endParaRPr lang="en-US" altLang="zh-CN" b="1">
              <a:solidFill>
                <a:srgbClr val="33CC33"/>
              </a:solidFill>
              <a:ea typeface="宋体" charset="-122"/>
            </a:endParaRPr>
          </a:p>
          <a:p>
            <a:pPr>
              <a:buFontTx/>
              <a:buNone/>
            </a:pPr>
            <a:endParaRPr lang="en-US" altLang="zh-CN" b="1">
              <a:solidFill>
                <a:schemeClr val="accent2"/>
              </a:solidFill>
              <a:ea typeface="宋体" charset="-122"/>
            </a:endParaRPr>
          </a:p>
          <a:p>
            <a:pPr>
              <a:buFontTx/>
              <a:buNone/>
            </a:pPr>
            <a:r>
              <a:rPr lang="en-US" altLang="zh-CN" sz="3600" b="1">
                <a:solidFill>
                  <a:schemeClr val="accent2"/>
                </a:solidFill>
                <a:ea typeface="宋体" charset="-122"/>
              </a:rPr>
              <a:t>	</a:t>
            </a:r>
            <a:endParaRPr lang="el-GR" sz="2000" b="1">
              <a:solidFill>
                <a:schemeClr val="accent2"/>
              </a:solidFill>
              <a:cs typeface="Arial" charset="0"/>
            </a:endParaRPr>
          </a:p>
        </p:txBody>
      </p:sp>
      <p:pic>
        <p:nvPicPr>
          <p:cNvPr id="377861" name="Picture 5"/>
          <p:cNvPicPr>
            <a:picLocks noChangeAspect="1" noChangeArrowheads="1"/>
          </p:cNvPicPr>
          <p:nvPr/>
        </p:nvPicPr>
        <p:blipFill>
          <a:blip r:embed="rId2" cstate="print"/>
          <a:srcRect/>
          <a:stretch>
            <a:fillRect/>
          </a:stretch>
        </p:blipFill>
        <p:spPr bwMode="auto">
          <a:xfrm>
            <a:off x="1073150" y="2459038"/>
            <a:ext cx="3757613" cy="2286000"/>
          </a:xfrm>
          <a:prstGeom prst="rect">
            <a:avLst/>
          </a:prstGeom>
          <a:noFill/>
          <a:ln w="9525">
            <a:noFill/>
            <a:miter lim="800000"/>
            <a:headEnd/>
            <a:tailEnd/>
          </a:ln>
          <a:effectLst/>
        </p:spPr>
      </p:pic>
      <p:pic>
        <p:nvPicPr>
          <p:cNvPr id="377862" name="Picture 6"/>
          <p:cNvPicPr>
            <a:picLocks noChangeAspect="1" noChangeArrowheads="1"/>
          </p:cNvPicPr>
          <p:nvPr/>
        </p:nvPicPr>
        <p:blipFill>
          <a:blip r:embed="rId3" cstate="print"/>
          <a:srcRect l="9872"/>
          <a:stretch>
            <a:fillRect/>
          </a:stretch>
        </p:blipFill>
        <p:spPr bwMode="auto">
          <a:xfrm>
            <a:off x="4954588" y="1920875"/>
            <a:ext cx="3459162" cy="2286000"/>
          </a:xfrm>
          <a:prstGeom prst="rect">
            <a:avLst/>
          </a:prstGeom>
          <a:noFill/>
          <a:ln w="9525">
            <a:noFill/>
            <a:miter lim="800000"/>
            <a:headEnd/>
            <a:tailEnd/>
          </a:ln>
          <a:effectLst/>
        </p:spPr>
      </p:pic>
      <p:sp>
        <p:nvSpPr>
          <p:cNvPr id="377863" name="Text Box 7"/>
          <p:cNvSpPr txBox="1">
            <a:spLocks noChangeArrowheads="1"/>
          </p:cNvSpPr>
          <p:nvPr/>
        </p:nvSpPr>
        <p:spPr bwMode="auto">
          <a:xfrm>
            <a:off x="720725" y="4756150"/>
            <a:ext cx="7985125" cy="1493838"/>
          </a:xfrm>
          <a:prstGeom prst="rect">
            <a:avLst/>
          </a:prstGeom>
          <a:noFill/>
          <a:ln w="9525">
            <a:noFill/>
            <a:miter lim="800000"/>
            <a:headEnd/>
            <a:tailEnd/>
          </a:ln>
          <a:effectLst/>
        </p:spPr>
        <p:txBody>
          <a:bodyPr wrap="none">
            <a:spAutoFit/>
          </a:bodyPr>
          <a:lstStyle/>
          <a:p>
            <a:r>
              <a:rPr lang="en-US" altLang="zh-CN" sz="2000">
                <a:latin typeface="Arial" charset="0"/>
                <a:ea typeface="宋体" charset="-122"/>
              </a:rPr>
              <a:t>ISO 14708-2/EN 45502-2-1 Connection of tissue equivalent interface </a:t>
            </a:r>
          </a:p>
          <a:p>
            <a:r>
              <a:rPr lang="en-US" altLang="zh-CN" sz="2000">
                <a:latin typeface="Arial" charset="0"/>
                <a:ea typeface="宋体" charset="-122"/>
              </a:rPr>
              <a:t>circuit (left) and multichannel bipolar cardiac pacemaker (right).</a:t>
            </a:r>
          </a:p>
          <a:p>
            <a:endParaRPr lang="en-US" altLang="zh-CN" sz="1200">
              <a:latin typeface="Arial" charset="0"/>
              <a:ea typeface="宋体" charset="-122"/>
            </a:endParaRPr>
          </a:p>
          <a:p>
            <a:r>
              <a:rPr lang="en-US" altLang="zh-CN" sz="2000">
                <a:solidFill>
                  <a:srgbClr val="FF0000"/>
                </a:solidFill>
                <a:latin typeface="Arial" charset="0"/>
                <a:ea typeface="宋体" charset="-122"/>
              </a:rPr>
              <a:t>Testing 450 MHz – 3 GHz is deleted if feed-through insertion loss is </a:t>
            </a:r>
          </a:p>
          <a:p>
            <a:r>
              <a:rPr lang="en-US" altLang="zh-CN" sz="2000">
                <a:solidFill>
                  <a:srgbClr val="FF0000"/>
                </a:solidFill>
                <a:latin typeface="Arial" charset="0"/>
                <a:ea typeface="宋体" charset="-122"/>
              </a:rPr>
              <a:t>30 dB or greater.</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dirty="0" smtClean="0">
                <a:latin typeface="Arial" charset="0"/>
              </a:rPr>
              <a:t>Pacemakers</a:t>
            </a:r>
          </a:p>
        </p:txBody>
      </p:sp>
      <p:sp>
        <p:nvSpPr>
          <p:cNvPr id="1028" name="Rectangle 3"/>
          <p:cNvSpPr>
            <a:spLocks noGrp="1" noChangeArrowheads="1"/>
          </p:cNvSpPr>
          <p:nvPr>
            <p:ph type="body" sz="half" idx="1"/>
          </p:nvPr>
        </p:nvSpPr>
        <p:spPr>
          <a:xfrm>
            <a:off x="161925" y="1443038"/>
            <a:ext cx="5259388" cy="3890962"/>
          </a:xfrm>
        </p:spPr>
        <p:txBody>
          <a:bodyPr/>
          <a:lstStyle/>
          <a:p>
            <a:pPr eaLnBrk="1" hangingPunct="1">
              <a:spcBef>
                <a:spcPct val="80000"/>
              </a:spcBef>
            </a:pPr>
            <a:r>
              <a:rPr lang="en-US" b="1" dirty="0" smtClean="0">
                <a:latin typeface="Arial" charset="0"/>
              </a:rPr>
              <a:t>Products</a:t>
            </a:r>
            <a:r>
              <a:rPr lang="en-US" sz="2400" dirty="0" smtClean="0">
                <a:latin typeface="Arial" charset="0"/>
              </a:rPr>
              <a:t>:</a:t>
            </a:r>
          </a:p>
          <a:p>
            <a:pPr eaLnBrk="1" hangingPunct="1">
              <a:spcBef>
                <a:spcPct val="80000"/>
              </a:spcBef>
            </a:pPr>
            <a:endParaRPr lang="en-US" sz="2400" dirty="0" smtClean="0">
              <a:latin typeface="Arial" charset="0"/>
            </a:endParaRPr>
          </a:p>
          <a:p>
            <a:pPr lvl="1" eaLnBrk="1" hangingPunct="1">
              <a:spcBef>
                <a:spcPts val="500"/>
              </a:spcBef>
            </a:pPr>
            <a:r>
              <a:rPr lang="en-US" dirty="0" smtClean="0">
                <a:latin typeface="Arial" charset="0"/>
              </a:rPr>
              <a:t>TEROS pacemakers</a:t>
            </a:r>
          </a:p>
          <a:p>
            <a:pPr lvl="1" eaLnBrk="1" hangingPunct="1">
              <a:spcBef>
                <a:spcPts val="500"/>
              </a:spcBef>
            </a:pPr>
            <a:endParaRPr lang="en-US" dirty="0" smtClean="0">
              <a:latin typeface="Arial" charset="0"/>
            </a:endParaRPr>
          </a:p>
          <a:p>
            <a:pPr lvl="1" eaLnBrk="1" hangingPunct="1">
              <a:spcBef>
                <a:spcPts val="500"/>
              </a:spcBef>
            </a:pPr>
            <a:r>
              <a:rPr lang="en-US" dirty="0" smtClean="0">
                <a:latin typeface="Arial" charset="0"/>
              </a:rPr>
              <a:t>ALUS Programming System</a:t>
            </a:r>
          </a:p>
          <a:p>
            <a:pPr lvl="1" eaLnBrk="1" hangingPunct="1">
              <a:spcBef>
                <a:spcPts val="500"/>
              </a:spcBef>
            </a:pPr>
            <a:endParaRPr lang="en-US" dirty="0" smtClean="0">
              <a:latin typeface="Arial" charset="0"/>
            </a:endParaRPr>
          </a:p>
          <a:p>
            <a:pPr lvl="1" eaLnBrk="1" hangingPunct="1">
              <a:spcBef>
                <a:spcPts val="500"/>
              </a:spcBef>
            </a:pPr>
            <a:r>
              <a:rPr lang="en-US" dirty="0" smtClean="0">
                <a:latin typeface="Arial" charset="0"/>
              </a:rPr>
              <a:t>Leads</a:t>
            </a:r>
          </a:p>
          <a:p>
            <a:pPr lvl="1" eaLnBrk="1" hangingPunct="1">
              <a:spcBef>
                <a:spcPts val="500"/>
              </a:spcBef>
            </a:pPr>
            <a:endParaRPr lang="en-US" dirty="0" smtClean="0">
              <a:latin typeface="Arial" charset="0"/>
            </a:endParaRPr>
          </a:p>
          <a:p>
            <a:pPr lvl="1" eaLnBrk="1" hangingPunct="1">
              <a:spcBef>
                <a:spcPts val="500"/>
              </a:spcBef>
            </a:pPr>
            <a:r>
              <a:rPr lang="en-US" dirty="0" smtClean="0">
                <a:latin typeface="Arial" charset="0"/>
              </a:rPr>
              <a:t>Circuits &amp; Parts</a:t>
            </a:r>
          </a:p>
        </p:txBody>
      </p:sp>
      <p:pic>
        <p:nvPicPr>
          <p:cNvPr id="1030" name="Picture 4" descr="http://200.108.204.5/cccv2/imagenes/fotos/teros603.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495800" y="1719263"/>
            <a:ext cx="1870075" cy="1646237"/>
          </a:xfrm>
          <a:prstGeom prst="rect">
            <a:avLst/>
          </a:prstGeom>
          <a:noFill/>
          <a:ln w="9525">
            <a:noFill/>
            <a:miter lim="800000"/>
            <a:headEnd/>
            <a:tailEnd/>
          </a:ln>
        </p:spPr>
      </p:pic>
      <p:graphicFrame>
        <p:nvGraphicFramePr>
          <p:cNvPr id="1026" name="Object 5"/>
          <p:cNvGraphicFramePr>
            <a:graphicFrameLocks noChangeAspect="1"/>
          </p:cNvGraphicFramePr>
          <p:nvPr/>
        </p:nvGraphicFramePr>
        <p:xfrm>
          <a:off x="6835775" y="1576388"/>
          <a:ext cx="1922463" cy="2066925"/>
        </p:xfrm>
        <a:graphic>
          <a:graphicData uri="http://schemas.openxmlformats.org/presentationml/2006/ole">
            <p:oleObj spid="_x0000_s3074" name="Fotografía de Photo Editor" r:id="rId5" imgW="1895238" imgH="2038095" progId="">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IMD</a:t>
            </a:r>
            <a:endParaRPr lang="zh-CN" altLang="en-US" dirty="0"/>
          </a:p>
        </p:txBody>
      </p:sp>
      <p:graphicFrame>
        <p:nvGraphicFramePr>
          <p:cNvPr id="4" name="Content Placeholder 3"/>
          <p:cNvGraphicFramePr>
            <a:graphicFrameLocks noGrp="1"/>
          </p:cNvGraphicFramePr>
          <p:nvPr>
            <p:ph idx="1"/>
          </p:nvPr>
        </p:nvGraphicFramePr>
        <p:xfrm>
          <a:off x="3124200" y="1076325"/>
          <a:ext cx="6553200" cy="5248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nip Diagonal Corner Rectangle 4"/>
          <p:cNvSpPr/>
          <p:nvPr/>
        </p:nvSpPr>
        <p:spPr>
          <a:xfrm>
            <a:off x="457200" y="2895600"/>
            <a:ext cx="2590800" cy="1295400"/>
          </a:xfrm>
          <a:prstGeom prst="snip2Diag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i="1" dirty="0" smtClean="0">
                <a:solidFill>
                  <a:schemeClr val="bg1">
                    <a:lumMod val="75000"/>
                  </a:schemeClr>
                </a:solidFill>
              </a:rPr>
              <a:t>Applications</a:t>
            </a:r>
            <a:endParaRPr lang="zh-CN" altLang="en-US" sz="2800" b="1" i="1" dirty="0">
              <a:solidFill>
                <a:schemeClr val="bg1">
                  <a:lumMod val="75000"/>
                </a:schemeClr>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p:txBody>
          <a:bodyPr/>
          <a:lstStyle/>
          <a:p>
            <a:r>
              <a:rPr lang="en-US" altLang="zh-CN" sz="2800">
                <a:solidFill>
                  <a:schemeClr val="tx1"/>
                </a:solidFill>
                <a:ea typeface="宋体" charset="-122"/>
              </a:rPr>
              <a:t>Active implantable medical devices</a:t>
            </a:r>
          </a:p>
        </p:txBody>
      </p:sp>
      <p:sp>
        <p:nvSpPr>
          <p:cNvPr id="370691" name="Rectangle 3"/>
          <p:cNvSpPr>
            <a:spLocks noGrp="1" noChangeArrowheads="1"/>
          </p:cNvSpPr>
          <p:nvPr>
            <p:ph type="body" idx="1"/>
          </p:nvPr>
        </p:nvSpPr>
        <p:spPr>
          <a:xfrm>
            <a:off x="457200" y="1311275"/>
            <a:ext cx="8404225" cy="4814888"/>
          </a:xfrm>
        </p:spPr>
        <p:txBody>
          <a:bodyPr/>
          <a:lstStyle/>
          <a:p>
            <a:pPr>
              <a:lnSpc>
                <a:spcPct val="80000"/>
              </a:lnSpc>
              <a:buFontTx/>
              <a:buNone/>
            </a:pPr>
            <a:r>
              <a:rPr lang="en-US" altLang="zh-CN" sz="2000" b="1">
                <a:solidFill>
                  <a:schemeClr val="accent2"/>
                </a:solidFill>
                <a:ea typeface="宋体" charset="-122"/>
              </a:rPr>
              <a:t>EMC standards – infusion pump</a:t>
            </a:r>
            <a:endParaRPr lang="en-US" altLang="zh-CN" sz="2000" b="1">
              <a:solidFill>
                <a:srgbClr val="33CC33"/>
              </a:solidFill>
              <a:ea typeface="宋体" charset="-122"/>
            </a:endParaRPr>
          </a:p>
          <a:p>
            <a:pPr>
              <a:lnSpc>
                <a:spcPct val="80000"/>
              </a:lnSpc>
              <a:buFontTx/>
              <a:buNone/>
            </a:pPr>
            <a:endParaRPr lang="en-US" altLang="zh-CN" sz="2000" b="1">
              <a:solidFill>
                <a:schemeClr val="accent2"/>
              </a:solidFill>
              <a:ea typeface="宋体" charset="-122"/>
            </a:endParaRPr>
          </a:p>
          <a:p>
            <a:pPr>
              <a:lnSpc>
                <a:spcPct val="80000"/>
              </a:lnSpc>
              <a:spcBef>
                <a:spcPct val="0"/>
              </a:spcBef>
              <a:buFontTx/>
              <a:buNone/>
            </a:pPr>
            <a:r>
              <a:rPr lang="en-US" altLang="zh-CN" sz="1800" b="1">
                <a:solidFill>
                  <a:schemeClr val="accent2"/>
                </a:solidFill>
                <a:ea typeface="宋体" charset="-122"/>
              </a:rPr>
              <a:t>		</a:t>
            </a:r>
            <a:r>
              <a:rPr lang="en-US" altLang="zh-CN" sz="1800" b="1">
                <a:solidFill>
                  <a:srgbClr val="FF0000"/>
                </a:solidFill>
                <a:ea typeface="宋体" charset="-122"/>
              </a:rPr>
              <a:t>parameter	</a:t>
            </a:r>
            <a:r>
              <a:rPr lang="en-US" altLang="zh-CN" sz="1800" b="1">
                <a:solidFill>
                  <a:schemeClr val="accent2"/>
                </a:solidFill>
                <a:ea typeface="宋体" charset="-122"/>
              </a:rPr>
              <a:t>		</a:t>
            </a:r>
            <a:r>
              <a:rPr lang="en-US" altLang="zh-CN" sz="1800" b="1">
                <a:solidFill>
                  <a:srgbClr val="D80000"/>
                </a:solidFill>
                <a:ea typeface="宋体" charset="-122"/>
              </a:rPr>
              <a:t>USA FDA and EU</a:t>
            </a:r>
          </a:p>
          <a:p>
            <a:pPr>
              <a:lnSpc>
                <a:spcPct val="80000"/>
              </a:lnSpc>
              <a:spcBef>
                <a:spcPct val="0"/>
              </a:spcBef>
              <a:buFontTx/>
              <a:buNone/>
            </a:pPr>
            <a:r>
              <a:rPr lang="en-US" altLang="zh-CN" sz="1800" b="1">
                <a:solidFill>
                  <a:srgbClr val="D80000"/>
                </a:solidFill>
                <a:ea typeface="宋体" charset="-122"/>
              </a:rPr>
              <a:t>					             draft  ISO 14708-4</a:t>
            </a:r>
          </a:p>
          <a:p>
            <a:pPr>
              <a:lnSpc>
                <a:spcPct val="80000"/>
              </a:lnSpc>
              <a:spcBef>
                <a:spcPct val="0"/>
              </a:spcBef>
              <a:buFontTx/>
              <a:buNone/>
            </a:pPr>
            <a:endParaRPr lang="en-US" altLang="zh-CN" sz="1800" b="1">
              <a:ea typeface="宋体" charset="-122"/>
            </a:endParaRPr>
          </a:p>
          <a:p>
            <a:pPr>
              <a:lnSpc>
                <a:spcPct val="80000"/>
              </a:lnSpc>
              <a:spcBef>
                <a:spcPct val="0"/>
              </a:spcBef>
              <a:buFontTx/>
              <a:buNone/>
            </a:pPr>
            <a:r>
              <a:rPr lang="en-US" altLang="zh-CN" sz="1800" b="1">
                <a:ea typeface="宋体" charset="-122"/>
              </a:rPr>
              <a:t>Static magnetic fields			     1 mT (10 G)</a:t>
            </a:r>
          </a:p>
          <a:p>
            <a:pPr>
              <a:lnSpc>
                <a:spcPct val="80000"/>
              </a:lnSpc>
              <a:spcBef>
                <a:spcPct val="0"/>
              </a:spcBef>
              <a:buFontTx/>
              <a:buNone/>
            </a:pPr>
            <a:endParaRPr lang="en-US" altLang="zh-CN" sz="1800" b="1">
              <a:ea typeface="宋体" charset="-122"/>
            </a:endParaRPr>
          </a:p>
          <a:p>
            <a:pPr>
              <a:lnSpc>
                <a:spcPct val="80000"/>
              </a:lnSpc>
              <a:spcBef>
                <a:spcPct val="0"/>
              </a:spcBef>
              <a:buFontTx/>
              <a:buNone/>
            </a:pPr>
            <a:r>
              <a:rPr lang="en-US" altLang="zh-CN" sz="1800" b="1">
                <a:ea typeface="宋体" charset="-122"/>
              </a:rPr>
              <a:t>Magnetic fields, 			A: 795 – 0.053 A/m (1 mT – 0.067 </a:t>
            </a:r>
            <a:r>
              <a:rPr lang="el-GR" sz="1800" b="1">
                <a:cs typeface="Arial" charset="0"/>
              </a:rPr>
              <a:t>μ</a:t>
            </a:r>
            <a:r>
              <a:rPr lang="en-US" altLang="zh-CN" sz="1800" b="1">
                <a:ea typeface="宋体" charset="-122"/>
                <a:cs typeface="Arial" charset="0"/>
              </a:rPr>
              <a:t>T)</a:t>
            </a:r>
            <a:endParaRPr lang="el-GR" sz="1800" b="1">
              <a:cs typeface="Arial" charset="0"/>
            </a:endParaRPr>
          </a:p>
          <a:p>
            <a:pPr>
              <a:lnSpc>
                <a:spcPct val="80000"/>
              </a:lnSpc>
              <a:spcBef>
                <a:spcPct val="0"/>
              </a:spcBef>
              <a:buFontTx/>
              <a:buNone/>
            </a:pPr>
            <a:r>
              <a:rPr lang="en-US" altLang="zh-CN" sz="1800" b="1">
                <a:ea typeface="宋体" charset="-122"/>
              </a:rPr>
              <a:t>10 Hz – 30 MHz			B: 159 – 0.53 A/m (0.2 mT – 0.67 </a:t>
            </a:r>
            <a:r>
              <a:rPr lang="el-GR" sz="1800" b="1">
                <a:cs typeface="Arial" charset="0"/>
              </a:rPr>
              <a:t>μ</a:t>
            </a:r>
            <a:r>
              <a:rPr lang="en-US" altLang="zh-CN" sz="1800" b="1">
                <a:ea typeface="宋体" charset="-122"/>
                <a:cs typeface="Arial" charset="0"/>
              </a:rPr>
              <a:t>T)</a:t>
            </a:r>
          </a:p>
          <a:p>
            <a:pPr>
              <a:lnSpc>
                <a:spcPct val="80000"/>
              </a:lnSpc>
              <a:spcBef>
                <a:spcPct val="0"/>
              </a:spcBef>
              <a:buFontTx/>
              <a:buNone/>
            </a:pPr>
            <a:endParaRPr lang="en-US" altLang="zh-CN" sz="1800" b="1">
              <a:ea typeface="宋体" charset="-122"/>
              <a:cs typeface="Arial" charset="0"/>
            </a:endParaRPr>
          </a:p>
          <a:p>
            <a:pPr>
              <a:lnSpc>
                <a:spcPct val="80000"/>
              </a:lnSpc>
              <a:spcBef>
                <a:spcPct val="0"/>
              </a:spcBef>
              <a:buFontTx/>
              <a:buNone/>
            </a:pPr>
            <a:r>
              <a:rPr lang="en-US" altLang="zh-CN" sz="1800" b="1">
                <a:ea typeface="宋体" charset="-122"/>
                <a:cs typeface="Arial" charset="0"/>
              </a:rPr>
              <a:t>30 MHz – 450 MHz</a:t>
            </a:r>
            <a:r>
              <a:rPr lang="en-US" altLang="zh-CN" sz="1800" b="1">
                <a:ea typeface="宋体" charset="-122"/>
              </a:rPr>
              <a:t>			A: 16 V/m, swept</a:t>
            </a:r>
          </a:p>
          <a:p>
            <a:pPr>
              <a:lnSpc>
                <a:spcPct val="80000"/>
              </a:lnSpc>
              <a:spcBef>
                <a:spcPct val="0"/>
              </a:spcBef>
              <a:buFontTx/>
              <a:buNone/>
            </a:pPr>
            <a:r>
              <a:rPr lang="en-US" altLang="zh-CN" sz="1800" b="1">
                <a:ea typeface="宋体" charset="-122"/>
              </a:rPr>
              <a:t>						B: 140 V/m, spot	</a:t>
            </a:r>
          </a:p>
          <a:p>
            <a:pPr>
              <a:lnSpc>
                <a:spcPct val="80000"/>
              </a:lnSpc>
              <a:spcBef>
                <a:spcPct val="0"/>
              </a:spcBef>
              <a:buFontTx/>
              <a:buNone/>
            </a:pPr>
            <a:endParaRPr lang="en-US" altLang="zh-CN" sz="1800" b="1">
              <a:ea typeface="宋体" charset="-122"/>
            </a:endParaRPr>
          </a:p>
          <a:p>
            <a:pPr>
              <a:lnSpc>
                <a:spcPct val="80000"/>
              </a:lnSpc>
              <a:spcBef>
                <a:spcPct val="0"/>
              </a:spcBef>
              <a:buFontTx/>
              <a:buNone/>
            </a:pPr>
            <a:r>
              <a:rPr lang="en-US" altLang="zh-CN" sz="1800" b="1">
                <a:ea typeface="宋体" charset="-122"/>
              </a:rPr>
              <a:t>450 MHz – 3000 MHz			A: 40 mW, per AAMI PC69</a:t>
            </a:r>
          </a:p>
          <a:p>
            <a:pPr>
              <a:lnSpc>
                <a:spcPct val="80000"/>
              </a:lnSpc>
              <a:spcBef>
                <a:spcPct val="0"/>
              </a:spcBef>
              <a:buFontTx/>
              <a:buNone/>
            </a:pPr>
            <a:endParaRPr lang="en-US" altLang="zh-CN" sz="1800" b="1">
              <a:ea typeface="宋体" charset="-122"/>
            </a:endParaRPr>
          </a:p>
          <a:p>
            <a:pPr>
              <a:lnSpc>
                <a:spcPct val="80000"/>
              </a:lnSpc>
              <a:spcBef>
                <a:spcPct val="0"/>
              </a:spcBef>
              <a:buFontTx/>
              <a:buNone/>
            </a:pPr>
            <a:endParaRPr lang="en-US" altLang="zh-CN" sz="1800" b="1">
              <a:ea typeface="宋体" charset="-122"/>
            </a:endParaRPr>
          </a:p>
          <a:p>
            <a:pPr>
              <a:lnSpc>
                <a:spcPct val="80000"/>
              </a:lnSpc>
              <a:spcBef>
                <a:spcPct val="0"/>
              </a:spcBef>
              <a:buFontTx/>
              <a:buNone/>
            </a:pPr>
            <a:r>
              <a:rPr lang="en-US" altLang="zh-CN" sz="1800" b="1">
                <a:solidFill>
                  <a:srgbClr val="FF0000"/>
                </a:solidFill>
                <a:ea typeface="宋体" charset="-122"/>
              </a:rPr>
              <a:t>Performance criteria</a:t>
            </a:r>
            <a:r>
              <a:rPr lang="en-US" altLang="zh-CN" sz="1800" b="1">
                <a:ea typeface="宋体" charset="-122"/>
              </a:rPr>
              <a:t>	</a:t>
            </a:r>
          </a:p>
          <a:p>
            <a:pPr>
              <a:lnSpc>
                <a:spcPct val="80000"/>
              </a:lnSpc>
              <a:spcBef>
                <a:spcPct val="0"/>
              </a:spcBef>
              <a:buFontTx/>
              <a:buNone/>
            </a:pPr>
            <a:r>
              <a:rPr lang="en-US" altLang="zh-CN" sz="1800" b="1">
                <a:solidFill>
                  <a:schemeClr val="accent2"/>
                </a:solidFill>
                <a:ea typeface="宋体" charset="-122"/>
              </a:rPr>
              <a:t>	A: during test, operates as intended; no degradation</a:t>
            </a:r>
          </a:p>
          <a:p>
            <a:pPr>
              <a:lnSpc>
                <a:spcPct val="80000"/>
              </a:lnSpc>
              <a:spcBef>
                <a:spcPct val="0"/>
              </a:spcBef>
              <a:buFontTx/>
              <a:buNone/>
            </a:pPr>
            <a:r>
              <a:rPr lang="en-US" altLang="zh-CN" sz="1800" b="1">
                <a:solidFill>
                  <a:schemeClr val="accent2"/>
                </a:solidFill>
                <a:ea typeface="宋体" charset="-122"/>
              </a:rPr>
              <a:t>	B: during test, may be loss of function; lost functions are self- </a:t>
            </a:r>
          </a:p>
          <a:p>
            <a:pPr>
              <a:lnSpc>
                <a:spcPct val="80000"/>
              </a:lnSpc>
              <a:spcBef>
                <a:spcPct val="0"/>
              </a:spcBef>
              <a:buFontTx/>
              <a:buNone/>
            </a:pPr>
            <a:r>
              <a:rPr lang="en-US" altLang="zh-CN" sz="1800" b="1">
                <a:solidFill>
                  <a:schemeClr val="accent2"/>
                </a:solidFill>
                <a:ea typeface="宋体" charset="-122"/>
              </a:rPr>
              <a:t>           recoverable after test.</a:t>
            </a:r>
            <a:endParaRPr lang="el-GR" sz="2000" b="1">
              <a:solidFill>
                <a:schemeClr val="accent2"/>
              </a:solidFill>
              <a:cs typeface="Arial" charset="0"/>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457200" y="274638"/>
            <a:ext cx="8229600" cy="650875"/>
          </a:xfrm>
        </p:spPr>
        <p:txBody>
          <a:bodyPr/>
          <a:lstStyle/>
          <a:p>
            <a:r>
              <a:rPr lang="en-US" altLang="zh-CN" sz="2800">
                <a:solidFill>
                  <a:schemeClr val="tx1"/>
                </a:solidFill>
                <a:ea typeface="宋体" charset="-122"/>
              </a:rPr>
              <a:t>Active implantable medical devices</a:t>
            </a:r>
          </a:p>
        </p:txBody>
      </p:sp>
      <p:sp>
        <p:nvSpPr>
          <p:cNvPr id="359427" name="Rectangle 3"/>
          <p:cNvSpPr>
            <a:spLocks noGrp="1" noChangeArrowheads="1"/>
          </p:cNvSpPr>
          <p:nvPr>
            <p:ph type="body" idx="1"/>
          </p:nvPr>
        </p:nvSpPr>
        <p:spPr>
          <a:xfrm>
            <a:off x="398463" y="862013"/>
            <a:ext cx="8229600" cy="4814887"/>
          </a:xfrm>
        </p:spPr>
        <p:txBody>
          <a:bodyPr/>
          <a:lstStyle/>
          <a:p>
            <a:pPr>
              <a:buFontTx/>
              <a:buNone/>
            </a:pPr>
            <a:r>
              <a:rPr lang="en-US" altLang="zh-CN" b="1">
                <a:solidFill>
                  <a:schemeClr val="accent2"/>
                </a:solidFill>
                <a:ea typeface="宋体" charset="-122"/>
              </a:rPr>
              <a:t>EMC – how much field attenuation does the 	   human body provide?</a:t>
            </a:r>
          </a:p>
          <a:p>
            <a:pPr>
              <a:buFontTx/>
              <a:buNone/>
            </a:pPr>
            <a:endParaRPr lang="en-US" altLang="zh-CN" b="1">
              <a:solidFill>
                <a:schemeClr val="accent2"/>
              </a:solidFill>
              <a:ea typeface="宋体" charset="-122"/>
            </a:endParaRPr>
          </a:p>
          <a:p>
            <a:pPr>
              <a:buFontTx/>
              <a:buNone/>
            </a:pPr>
            <a:endParaRPr lang="en-US" altLang="zh-CN" b="1">
              <a:solidFill>
                <a:schemeClr val="accent2"/>
              </a:solidFill>
              <a:ea typeface="宋体" charset="-122"/>
            </a:endParaRPr>
          </a:p>
          <a:p>
            <a:pPr>
              <a:buFontTx/>
              <a:buNone/>
            </a:pPr>
            <a:r>
              <a:rPr lang="en-US" altLang="zh-CN" b="1">
                <a:solidFill>
                  <a:srgbClr val="D80000"/>
                </a:solidFill>
                <a:ea typeface="宋体" charset="-122"/>
              </a:rPr>
              <a:t>	</a:t>
            </a:r>
            <a:endParaRPr lang="en-US" altLang="zh-CN" b="1">
              <a:solidFill>
                <a:schemeClr val="accent2"/>
              </a:solidFill>
              <a:ea typeface="宋体" charset="-122"/>
            </a:endParaRPr>
          </a:p>
          <a:p>
            <a:pPr>
              <a:buFontTx/>
              <a:buNone/>
            </a:pPr>
            <a:endParaRPr lang="en-US" altLang="zh-CN" b="1">
              <a:solidFill>
                <a:schemeClr val="accent2"/>
              </a:solidFill>
              <a:ea typeface="宋体" charset="-122"/>
            </a:endParaRPr>
          </a:p>
          <a:p>
            <a:pPr>
              <a:buFontTx/>
              <a:buNone/>
            </a:pPr>
            <a:endParaRPr lang="el-GR" b="1">
              <a:solidFill>
                <a:schemeClr val="accent2"/>
              </a:solidFill>
              <a:cs typeface="Arial" charset="0"/>
            </a:endParaRPr>
          </a:p>
        </p:txBody>
      </p:sp>
      <p:pic>
        <p:nvPicPr>
          <p:cNvPr id="359429" name="Picture 5" descr="body profile rear"/>
          <p:cNvPicPr>
            <a:picLocks noChangeAspect="1" noChangeArrowheads="1"/>
          </p:cNvPicPr>
          <p:nvPr/>
        </p:nvPicPr>
        <p:blipFill>
          <a:blip r:embed="rId2" cstate="print"/>
          <a:srcRect/>
          <a:stretch>
            <a:fillRect/>
          </a:stretch>
        </p:blipFill>
        <p:spPr bwMode="auto">
          <a:xfrm>
            <a:off x="4967288" y="1995488"/>
            <a:ext cx="2200275" cy="4229100"/>
          </a:xfrm>
          <a:prstGeom prst="rect">
            <a:avLst/>
          </a:prstGeom>
          <a:noFill/>
        </p:spPr>
      </p:pic>
      <p:sp>
        <p:nvSpPr>
          <p:cNvPr id="359430" name="Oval 6"/>
          <p:cNvSpPr>
            <a:spLocks noChangeArrowheads="1"/>
          </p:cNvSpPr>
          <p:nvPr/>
        </p:nvSpPr>
        <p:spPr bwMode="auto">
          <a:xfrm>
            <a:off x="5935663" y="3468688"/>
            <a:ext cx="182562" cy="182562"/>
          </a:xfrm>
          <a:prstGeom prst="ellipse">
            <a:avLst/>
          </a:prstGeom>
          <a:solidFill>
            <a:srgbClr val="FF0000"/>
          </a:solidFill>
          <a:ln w="9525">
            <a:solidFill>
              <a:schemeClr val="tx1"/>
            </a:solidFill>
            <a:round/>
            <a:headEnd/>
            <a:tailEnd/>
          </a:ln>
          <a:effectLst/>
        </p:spPr>
        <p:txBody>
          <a:bodyPr wrap="none" anchor="ctr">
            <a:spAutoFit/>
          </a:bodyPr>
          <a:lstStyle/>
          <a:p>
            <a:endParaRPr lang="zh-CN" altLang="en-US"/>
          </a:p>
        </p:txBody>
      </p:sp>
      <p:sp>
        <p:nvSpPr>
          <p:cNvPr id="359432" name="Arc 8"/>
          <p:cNvSpPr>
            <a:spLocks/>
          </p:cNvSpPr>
          <p:nvPr/>
        </p:nvSpPr>
        <p:spPr bwMode="auto">
          <a:xfrm rot="571480">
            <a:off x="5181600" y="2816225"/>
            <a:ext cx="422275" cy="1916113"/>
          </a:xfrm>
          <a:custGeom>
            <a:avLst/>
            <a:gdLst>
              <a:gd name="G0" fmla="+- 0 0 0"/>
              <a:gd name="G1" fmla="+- 21600 0 0"/>
              <a:gd name="G2" fmla="+- 21600 0 0"/>
              <a:gd name="T0" fmla="*/ 0 w 21515"/>
              <a:gd name="T1" fmla="*/ 0 h 21600"/>
              <a:gd name="T2" fmla="*/ 21515 w 21515"/>
              <a:gd name="T3" fmla="*/ 19681 h 21600"/>
              <a:gd name="T4" fmla="*/ 0 w 21515"/>
              <a:gd name="T5" fmla="*/ 21600 h 21600"/>
            </a:gdLst>
            <a:ahLst/>
            <a:cxnLst>
              <a:cxn ang="0">
                <a:pos x="T0" y="T1"/>
              </a:cxn>
              <a:cxn ang="0">
                <a:pos x="T2" y="T3"/>
              </a:cxn>
              <a:cxn ang="0">
                <a:pos x="T4" y="T5"/>
              </a:cxn>
            </a:cxnLst>
            <a:rect l="0" t="0" r="r" b="b"/>
            <a:pathLst>
              <a:path w="21515" h="21600" fill="none" extrusionOk="0">
                <a:moveTo>
                  <a:pt x="-1" y="0"/>
                </a:moveTo>
                <a:cubicBezTo>
                  <a:pt x="11185" y="0"/>
                  <a:pt x="20520" y="8539"/>
                  <a:pt x="21514" y="19681"/>
                </a:cubicBezTo>
              </a:path>
              <a:path w="21515" h="21600" stroke="0" extrusionOk="0">
                <a:moveTo>
                  <a:pt x="-1" y="0"/>
                </a:moveTo>
                <a:cubicBezTo>
                  <a:pt x="11185" y="0"/>
                  <a:pt x="20520" y="8539"/>
                  <a:pt x="21514" y="19681"/>
                </a:cubicBezTo>
                <a:lnTo>
                  <a:pt x="0" y="21600"/>
                </a:lnTo>
                <a:close/>
              </a:path>
            </a:pathLst>
          </a:custGeom>
          <a:noFill/>
          <a:ln w="9525">
            <a:solidFill>
              <a:schemeClr val="accent2"/>
            </a:solidFill>
            <a:round/>
            <a:headEnd/>
            <a:tailEnd/>
          </a:ln>
          <a:effectLst/>
        </p:spPr>
        <p:txBody>
          <a:bodyPr anchor="ctr">
            <a:spAutoFit/>
          </a:bodyPr>
          <a:lstStyle/>
          <a:p>
            <a:endParaRPr lang="zh-CN" altLang="en-US"/>
          </a:p>
        </p:txBody>
      </p:sp>
      <p:sp>
        <p:nvSpPr>
          <p:cNvPr id="359433" name="Arc 9"/>
          <p:cNvSpPr>
            <a:spLocks/>
          </p:cNvSpPr>
          <p:nvPr/>
        </p:nvSpPr>
        <p:spPr bwMode="auto">
          <a:xfrm rot="571480">
            <a:off x="4694238" y="2822575"/>
            <a:ext cx="422275" cy="1916113"/>
          </a:xfrm>
          <a:custGeom>
            <a:avLst/>
            <a:gdLst>
              <a:gd name="G0" fmla="+- 0 0 0"/>
              <a:gd name="G1" fmla="+- 21600 0 0"/>
              <a:gd name="G2" fmla="+- 21600 0 0"/>
              <a:gd name="T0" fmla="*/ 0 w 21515"/>
              <a:gd name="T1" fmla="*/ 0 h 21600"/>
              <a:gd name="T2" fmla="*/ 21515 w 21515"/>
              <a:gd name="T3" fmla="*/ 19681 h 21600"/>
              <a:gd name="T4" fmla="*/ 0 w 21515"/>
              <a:gd name="T5" fmla="*/ 21600 h 21600"/>
            </a:gdLst>
            <a:ahLst/>
            <a:cxnLst>
              <a:cxn ang="0">
                <a:pos x="T0" y="T1"/>
              </a:cxn>
              <a:cxn ang="0">
                <a:pos x="T2" y="T3"/>
              </a:cxn>
              <a:cxn ang="0">
                <a:pos x="T4" y="T5"/>
              </a:cxn>
            </a:cxnLst>
            <a:rect l="0" t="0" r="r" b="b"/>
            <a:pathLst>
              <a:path w="21515" h="21600" fill="none" extrusionOk="0">
                <a:moveTo>
                  <a:pt x="-1" y="0"/>
                </a:moveTo>
                <a:cubicBezTo>
                  <a:pt x="11185" y="0"/>
                  <a:pt x="20520" y="8539"/>
                  <a:pt x="21514" y="19681"/>
                </a:cubicBezTo>
              </a:path>
              <a:path w="21515" h="21600" stroke="0" extrusionOk="0">
                <a:moveTo>
                  <a:pt x="-1" y="0"/>
                </a:moveTo>
                <a:cubicBezTo>
                  <a:pt x="11185" y="0"/>
                  <a:pt x="20520" y="8539"/>
                  <a:pt x="21514" y="19681"/>
                </a:cubicBezTo>
                <a:lnTo>
                  <a:pt x="0" y="21600"/>
                </a:lnTo>
                <a:close/>
              </a:path>
            </a:pathLst>
          </a:custGeom>
          <a:noFill/>
          <a:ln w="9525">
            <a:solidFill>
              <a:schemeClr val="accent2"/>
            </a:solidFill>
            <a:round/>
            <a:headEnd/>
            <a:tailEnd/>
          </a:ln>
          <a:effectLst/>
        </p:spPr>
        <p:txBody>
          <a:bodyPr anchor="ctr">
            <a:spAutoFit/>
          </a:bodyPr>
          <a:lstStyle/>
          <a:p>
            <a:endParaRPr lang="zh-CN" altLang="en-US"/>
          </a:p>
        </p:txBody>
      </p:sp>
      <p:sp>
        <p:nvSpPr>
          <p:cNvPr id="359434" name="Arc 10"/>
          <p:cNvSpPr>
            <a:spLocks/>
          </p:cNvSpPr>
          <p:nvPr/>
        </p:nvSpPr>
        <p:spPr bwMode="auto">
          <a:xfrm rot="571480">
            <a:off x="4094163" y="2846388"/>
            <a:ext cx="422275" cy="1916112"/>
          </a:xfrm>
          <a:custGeom>
            <a:avLst/>
            <a:gdLst>
              <a:gd name="G0" fmla="+- 0 0 0"/>
              <a:gd name="G1" fmla="+- 21600 0 0"/>
              <a:gd name="G2" fmla="+- 21600 0 0"/>
              <a:gd name="T0" fmla="*/ 0 w 21515"/>
              <a:gd name="T1" fmla="*/ 0 h 21600"/>
              <a:gd name="T2" fmla="*/ 21515 w 21515"/>
              <a:gd name="T3" fmla="*/ 19681 h 21600"/>
              <a:gd name="T4" fmla="*/ 0 w 21515"/>
              <a:gd name="T5" fmla="*/ 21600 h 21600"/>
            </a:gdLst>
            <a:ahLst/>
            <a:cxnLst>
              <a:cxn ang="0">
                <a:pos x="T0" y="T1"/>
              </a:cxn>
              <a:cxn ang="0">
                <a:pos x="T2" y="T3"/>
              </a:cxn>
              <a:cxn ang="0">
                <a:pos x="T4" y="T5"/>
              </a:cxn>
            </a:cxnLst>
            <a:rect l="0" t="0" r="r" b="b"/>
            <a:pathLst>
              <a:path w="21515" h="21600" fill="none" extrusionOk="0">
                <a:moveTo>
                  <a:pt x="-1" y="0"/>
                </a:moveTo>
                <a:cubicBezTo>
                  <a:pt x="11185" y="0"/>
                  <a:pt x="20520" y="8539"/>
                  <a:pt x="21514" y="19681"/>
                </a:cubicBezTo>
              </a:path>
              <a:path w="21515" h="21600" stroke="0" extrusionOk="0">
                <a:moveTo>
                  <a:pt x="-1" y="0"/>
                </a:moveTo>
                <a:cubicBezTo>
                  <a:pt x="11185" y="0"/>
                  <a:pt x="20520" y="8539"/>
                  <a:pt x="21514" y="19681"/>
                </a:cubicBezTo>
                <a:lnTo>
                  <a:pt x="0" y="21600"/>
                </a:lnTo>
                <a:close/>
              </a:path>
            </a:pathLst>
          </a:custGeom>
          <a:noFill/>
          <a:ln w="9525">
            <a:solidFill>
              <a:schemeClr val="accent2"/>
            </a:solidFill>
            <a:round/>
            <a:headEnd/>
            <a:tailEnd/>
          </a:ln>
          <a:effectLst/>
        </p:spPr>
        <p:txBody>
          <a:bodyPr anchor="ctr">
            <a:spAutoFit/>
          </a:bodyPr>
          <a:lstStyle/>
          <a:p>
            <a:endParaRPr lang="zh-CN" altLang="en-US"/>
          </a:p>
        </p:txBody>
      </p:sp>
      <p:sp>
        <p:nvSpPr>
          <p:cNvPr id="359435" name="Arc 11"/>
          <p:cNvSpPr>
            <a:spLocks/>
          </p:cNvSpPr>
          <p:nvPr/>
        </p:nvSpPr>
        <p:spPr bwMode="auto">
          <a:xfrm rot="571480">
            <a:off x="3548063" y="2881313"/>
            <a:ext cx="422275" cy="1916112"/>
          </a:xfrm>
          <a:custGeom>
            <a:avLst/>
            <a:gdLst>
              <a:gd name="G0" fmla="+- 0 0 0"/>
              <a:gd name="G1" fmla="+- 21600 0 0"/>
              <a:gd name="G2" fmla="+- 21600 0 0"/>
              <a:gd name="T0" fmla="*/ 0 w 21515"/>
              <a:gd name="T1" fmla="*/ 0 h 21600"/>
              <a:gd name="T2" fmla="*/ 21515 w 21515"/>
              <a:gd name="T3" fmla="*/ 19681 h 21600"/>
              <a:gd name="T4" fmla="*/ 0 w 21515"/>
              <a:gd name="T5" fmla="*/ 21600 h 21600"/>
            </a:gdLst>
            <a:ahLst/>
            <a:cxnLst>
              <a:cxn ang="0">
                <a:pos x="T0" y="T1"/>
              </a:cxn>
              <a:cxn ang="0">
                <a:pos x="T2" y="T3"/>
              </a:cxn>
              <a:cxn ang="0">
                <a:pos x="T4" y="T5"/>
              </a:cxn>
            </a:cxnLst>
            <a:rect l="0" t="0" r="r" b="b"/>
            <a:pathLst>
              <a:path w="21515" h="21600" fill="none" extrusionOk="0">
                <a:moveTo>
                  <a:pt x="-1" y="0"/>
                </a:moveTo>
                <a:cubicBezTo>
                  <a:pt x="11185" y="0"/>
                  <a:pt x="20520" y="8539"/>
                  <a:pt x="21514" y="19681"/>
                </a:cubicBezTo>
              </a:path>
              <a:path w="21515" h="21600" stroke="0" extrusionOk="0">
                <a:moveTo>
                  <a:pt x="-1" y="0"/>
                </a:moveTo>
                <a:cubicBezTo>
                  <a:pt x="11185" y="0"/>
                  <a:pt x="20520" y="8539"/>
                  <a:pt x="21514" y="19681"/>
                </a:cubicBezTo>
                <a:lnTo>
                  <a:pt x="0" y="21600"/>
                </a:lnTo>
                <a:close/>
              </a:path>
            </a:pathLst>
          </a:custGeom>
          <a:noFill/>
          <a:ln w="9525">
            <a:solidFill>
              <a:schemeClr val="accent2"/>
            </a:solidFill>
            <a:round/>
            <a:headEnd/>
            <a:tailEnd/>
          </a:ln>
          <a:effectLst/>
        </p:spPr>
        <p:txBody>
          <a:bodyPr anchor="ctr">
            <a:spAutoFit/>
          </a:bodyPr>
          <a:lstStyle/>
          <a:p>
            <a:endParaRPr lang="zh-CN" altLang="en-US"/>
          </a:p>
        </p:txBody>
      </p:sp>
      <p:pic>
        <p:nvPicPr>
          <p:cNvPr id="359443" name="Picture 19" descr="Icon8"/>
          <p:cNvPicPr>
            <a:picLocks noChangeAspect="1" noChangeArrowheads="1"/>
          </p:cNvPicPr>
          <p:nvPr/>
        </p:nvPicPr>
        <p:blipFill>
          <a:blip r:embed="rId3" cstate="print"/>
          <a:srcRect/>
          <a:stretch>
            <a:fillRect/>
          </a:stretch>
        </p:blipFill>
        <p:spPr bwMode="auto">
          <a:xfrm>
            <a:off x="1620838" y="3184525"/>
            <a:ext cx="1517650" cy="1317625"/>
          </a:xfrm>
          <a:prstGeom prst="rect">
            <a:avLst/>
          </a:prstGeom>
          <a:noFill/>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a:xfrm>
            <a:off x="457200" y="274638"/>
            <a:ext cx="8229600" cy="650875"/>
          </a:xfrm>
        </p:spPr>
        <p:txBody>
          <a:bodyPr/>
          <a:lstStyle/>
          <a:p>
            <a:r>
              <a:rPr lang="en-US" altLang="zh-CN" sz="2800">
                <a:solidFill>
                  <a:schemeClr val="tx1"/>
                </a:solidFill>
                <a:ea typeface="宋体" charset="-122"/>
              </a:rPr>
              <a:t>Active implantable medical devices</a:t>
            </a:r>
          </a:p>
        </p:txBody>
      </p:sp>
      <p:sp>
        <p:nvSpPr>
          <p:cNvPr id="360451" name="Rectangle 3"/>
          <p:cNvSpPr>
            <a:spLocks noGrp="1" noChangeArrowheads="1"/>
          </p:cNvSpPr>
          <p:nvPr>
            <p:ph type="body" idx="1"/>
          </p:nvPr>
        </p:nvSpPr>
        <p:spPr>
          <a:xfrm>
            <a:off x="398463" y="862013"/>
            <a:ext cx="8229600" cy="4814887"/>
          </a:xfrm>
        </p:spPr>
        <p:txBody>
          <a:bodyPr/>
          <a:lstStyle/>
          <a:p>
            <a:pPr>
              <a:buFontTx/>
              <a:buNone/>
            </a:pPr>
            <a:r>
              <a:rPr lang="en-US" altLang="zh-CN" b="1">
                <a:solidFill>
                  <a:schemeClr val="accent2"/>
                </a:solidFill>
                <a:ea typeface="宋体" charset="-122"/>
              </a:rPr>
              <a:t>EMC standards – SAR measurement</a:t>
            </a:r>
          </a:p>
          <a:p>
            <a:pPr>
              <a:buFontTx/>
              <a:buNone/>
            </a:pPr>
            <a:endParaRPr lang="en-US" altLang="zh-CN" b="1">
              <a:solidFill>
                <a:schemeClr val="accent2"/>
              </a:solidFill>
              <a:ea typeface="宋体" charset="-122"/>
            </a:endParaRPr>
          </a:p>
          <a:p>
            <a:pPr>
              <a:buFontTx/>
              <a:buNone/>
            </a:pPr>
            <a:endParaRPr lang="en-US" altLang="zh-CN" b="1">
              <a:solidFill>
                <a:schemeClr val="accent2"/>
              </a:solidFill>
              <a:ea typeface="宋体" charset="-122"/>
            </a:endParaRPr>
          </a:p>
          <a:p>
            <a:pPr>
              <a:buFontTx/>
              <a:buNone/>
            </a:pPr>
            <a:r>
              <a:rPr lang="en-US" altLang="zh-CN" b="1">
                <a:solidFill>
                  <a:srgbClr val="D80000"/>
                </a:solidFill>
                <a:ea typeface="宋体" charset="-122"/>
              </a:rPr>
              <a:t>	</a:t>
            </a:r>
            <a:endParaRPr lang="en-US" altLang="zh-CN" b="1">
              <a:solidFill>
                <a:schemeClr val="accent2"/>
              </a:solidFill>
              <a:ea typeface="宋体" charset="-122"/>
            </a:endParaRPr>
          </a:p>
          <a:p>
            <a:pPr>
              <a:buFontTx/>
              <a:buNone/>
            </a:pPr>
            <a:endParaRPr lang="en-US" altLang="zh-CN" b="1">
              <a:solidFill>
                <a:schemeClr val="accent2"/>
              </a:solidFill>
              <a:ea typeface="宋体" charset="-122"/>
            </a:endParaRPr>
          </a:p>
          <a:p>
            <a:pPr>
              <a:buFontTx/>
              <a:buNone/>
            </a:pPr>
            <a:endParaRPr lang="el-GR" b="1">
              <a:solidFill>
                <a:schemeClr val="accent2"/>
              </a:solidFill>
              <a:cs typeface="Arial" charset="0"/>
            </a:endParaRPr>
          </a:p>
        </p:txBody>
      </p:sp>
      <p:pic>
        <p:nvPicPr>
          <p:cNvPr id="360453" name="Picture 5"/>
          <p:cNvPicPr>
            <a:picLocks noChangeAspect="1" noChangeArrowheads="1"/>
          </p:cNvPicPr>
          <p:nvPr/>
        </p:nvPicPr>
        <p:blipFill>
          <a:blip r:embed="rId2" cstate="print"/>
          <a:srcRect/>
          <a:stretch>
            <a:fillRect/>
          </a:stretch>
        </p:blipFill>
        <p:spPr bwMode="auto">
          <a:xfrm>
            <a:off x="2278063" y="2066925"/>
            <a:ext cx="4543425" cy="3201988"/>
          </a:xfrm>
          <a:prstGeom prst="rect">
            <a:avLst/>
          </a:prstGeom>
          <a:noFill/>
          <a:ln w="9525">
            <a:noFill/>
            <a:miter lim="800000"/>
            <a:headEnd/>
            <a:tailEnd/>
          </a:ln>
          <a:effectLst/>
        </p:spPr>
      </p:pic>
      <p:sp>
        <p:nvSpPr>
          <p:cNvPr id="360454" name="Text Box 6"/>
          <p:cNvSpPr txBox="1">
            <a:spLocks noChangeArrowheads="1"/>
          </p:cNvSpPr>
          <p:nvPr/>
        </p:nvSpPr>
        <p:spPr bwMode="auto">
          <a:xfrm>
            <a:off x="3971925" y="5530850"/>
            <a:ext cx="1682750" cy="304800"/>
          </a:xfrm>
          <a:prstGeom prst="rect">
            <a:avLst/>
          </a:prstGeom>
          <a:noFill/>
          <a:ln w="9525">
            <a:noFill/>
            <a:miter lim="800000"/>
            <a:headEnd/>
            <a:tailEnd/>
          </a:ln>
          <a:effectLst/>
        </p:spPr>
        <p:txBody>
          <a:bodyPr wrap="none">
            <a:spAutoFit/>
          </a:bodyPr>
          <a:lstStyle/>
          <a:p>
            <a:r>
              <a:rPr lang="en-US" altLang="zh-CN" sz="1400" b="1">
                <a:latin typeface="Arial" charset="0"/>
                <a:ea typeface="宋体" charset="-122"/>
              </a:rPr>
              <a:t>From: EN 62209-1</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p:txBody>
          <a:bodyPr/>
          <a:lstStyle/>
          <a:p>
            <a:r>
              <a:rPr lang="en-US" altLang="zh-CN" sz="2800">
                <a:solidFill>
                  <a:schemeClr val="tx1"/>
                </a:solidFill>
                <a:ea typeface="宋体" charset="-122"/>
              </a:rPr>
              <a:t>Active implantable medical devices</a:t>
            </a:r>
          </a:p>
        </p:txBody>
      </p:sp>
      <p:sp>
        <p:nvSpPr>
          <p:cNvPr id="347139" name="Rectangle 3"/>
          <p:cNvSpPr>
            <a:spLocks noGrp="1" noChangeArrowheads="1"/>
          </p:cNvSpPr>
          <p:nvPr>
            <p:ph type="body" sz="half" idx="1"/>
          </p:nvPr>
        </p:nvSpPr>
        <p:spPr>
          <a:xfrm>
            <a:off x="471488" y="1238250"/>
            <a:ext cx="4038600" cy="4525963"/>
          </a:xfrm>
        </p:spPr>
        <p:txBody>
          <a:bodyPr/>
          <a:lstStyle/>
          <a:p>
            <a:pPr>
              <a:buFontTx/>
              <a:buNone/>
            </a:pPr>
            <a:r>
              <a:rPr lang="en-US" altLang="zh-CN" sz="2400" b="1">
                <a:solidFill>
                  <a:schemeClr val="accent2"/>
                </a:solidFill>
                <a:ea typeface="宋体" charset="-122"/>
              </a:rPr>
              <a:t>EMC standards</a:t>
            </a:r>
          </a:p>
          <a:p>
            <a:pPr>
              <a:buFontTx/>
              <a:buNone/>
            </a:pPr>
            <a:endParaRPr lang="en-US" altLang="zh-CN" sz="2400" b="1">
              <a:solidFill>
                <a:schemeClr val="accent2"/>
              </a:solidFill>
              <a:ea typeface="宋体" charset="-122"/>
            </a:endParaRPr>
          </a:p>
          <a:p>
            <a:pPr>
              <a:buFontTx/>
              <a:buNone/>
            </a:pPr>
            <a:endParaRPr lang="en-US" altLang="zh-CN" sz="2400" b="1">
              <a:solidFill>
                <a:schemeClr val="accent2"/>
              </a:solidFill>
              <a:ea typeface="宋体" charset="-122"/>
            </a:endParaRPr>
          </a:p>
          <a:p>
            <a:pPr>
              <a:buFontTx/>
              <a:buNone/>
            </a:pPr>
            <a:r>
              <a:rPr lang="en-US" altLang="zh-CN" sz="2400" b="1">
                <a:solidFill>
                  <a:srgbClr val="D80000"/>
                </a:solidFill>
                <a:ea typeface="宋体" charset="-122"/>
              </a:rPr>
              <a:t>	</a:t>
            </a:r>
            <a:endParaRPr lang="en-US" altLang="zh-CN" sz="2400" b="1">
              <a:solidFill>
                <a:schemeClr val="accent2"/>
              </a:solidFill>
              <a:ea typeface="宋体" charset="-122"/>
            </a:endParaRPr>
          </a:p>
          <a:p>
            <a:pPr>
              <a:buFontTx/>
              <a:buNone/>
            </a:pPr>
            <a:endParaRPr lang="en-US" altLang="zh-CN" sz="2400" b="1">
              <a:solidFill>
                <a:schemeClr val="accent2"/>
              </a:solidFill>
              <a:ea typeface="宋体" charset="-122"/>
            </a:endParaRPr>
          </a:p>
          <a:p>
            <a:pPr>
              <a:buFontTx/>
              <a:buNone/>
            </a:pPr>
            <a:endParaRPr lang="el-GR" sz="2400" b="1">
              <a:solidFill>
                <a:schemeClr val="accent2"/>
              </a:solidFill>
              <a:cs typeface="Arial" charset="0"/>
            </a:endParaRPr>
          </a:p>
        </p:txBody>
      </p:sp>
      <p:graphicFrame>
        <p:nvGraphicFramePr>
          <p:cNvPr id="347140" name="Object 4"/>
          <p:cNvGraphicFramePr>
            <a:graphicFrameLocks noChangeAspect="1"/>
          </p:cNvGraphicFramePr>
          <p:nvPr>
            <p:ph sz="half" idx="2"/>
          </p:nvPr>
        </p:nvGraphicFramePr>
        <p:xfrm>
          <a:off x="1120775" y="1722438"/>
          <a:ext cx="7112000" cy="4570412"/>
        </p:xfrm>
        <a:graphic>
          <a:graphicData uri="http://schemas.openxmlformats.org/presentationml/2006/ole">
            <p:oleObj spid="_x0000_s1026" name="Chart" r:id="rId3" imgW="4667402" imgH="3000451" progId="Excel.Sheet.8">
              <p:embed/>
            </p:oleObj>
          </a:graphicData>
        </a:graphic>
      </p:graphicFrame>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a:xfrm>
            <a:off x="457200" y="274638"/>
            <a:ext cx="8229600" cy="650875"/>
          </a:xfrm>
        </p:spPr>
        <p:txBody>
          <a:bodyPr/>
          <a:lstStyle/>
          <a:p>
            <a:r>
              <a:rPr lang="en-US" altLang="zh-CN" sz="2800">
                <a:solidFill>
                  <a:schemeClr val="tx1"/>
                </a:solidFill>
                <a:ea typeface="宋体" charset="-122"/>
              </a:rPr>
              <a:t>Active implantable medical devices</a:t>
            </a:r>
          </a:p>
        </p:txBody>
      </p:sp>
      <p:sp>
        <p:nvSpPr>
          <p:cNvPr id="362499" name="Rectangle 3"/>
          <p:cNvSpPr>
            <a:spLocks noGrp="1" noChangeArrowheads="1"/>
          </p:cNvSpPr>
          <p:nvPr>
            <p:ph type="body" idx="1"/>
          </p:nvPr>
        </p:nvSpPr>
        <p:spPr>
          <a:xfrm>
            <a:off x="398463" y="862013"/>
            <a:ext cx="8229600" cy="4814887"/>
          </a:xfrm>
        </p:spPr>
        <p:txBody>
          <a:bodyPr/>
          <a:lstStyle/>
          <a:p>
            <a:pPr>
              <a:buFontTx/>
              <a:buNone/>
            </a:pPr>
            <a:r>
              <a:rPr lang="en-US" altLang="zh-CN" b="1">
                <a:solidFill>
                  <a:schemeClr val="accent2"/>
                </a:solidFill>
                <a:ea typeface="宋体" charset="-122"/>
              </a:rPr>
              <a:t>Radio standards – programming the implant</a:t>
            </a:r>
          </a:p>
          <a:p>
            <a:pPr>
              <a:buFontTx/>
              <a:buNone/>
            </a:pPr>
            <a:endParaRPr lang="en-US" altLang="zh-CN" b="1">
              <a:solidFill>
                <a:schemeClr val="accent2"/>
              </a:solidFill>
              <a:ea typeface="宋体" charset="-122"/>
            </a:endParaRPr>
          </a:p>
          <a:p>
            <a:pPr>
              <a:buFontTx/>
              <a:buNone/>
            </a:pPr>
            <a:endParaRPr lang="en-US" altLang="zh-CN" b="1">
              <a:solidFill>
                <a:schemeClr val="accent2"/>
              </a:solidFill>
              <a:ea typeface="宋体" charset="-122"/>
            </a:endParaRPr>
          </a:p>
          <a:p>
            <a:pPr>
              <a:buFontTx/>
              <a:buNone/>
            </a:pPr>
            <a:r>
              <a:rPr lang="en-US" altLang="zh-CN" b="1">
                <a:solidFill>
                  <a:srgbClr val="D80000"/>
                </a:solidFill>
                <a:ea typeface="宋体" charset="-122"/>
              </a:rPr>
              <a:t>	</a:t>
            </a:r>
            <a:endParaRPr lang="en-US" altLang="zh-CN" b="1">
              <a:solidFill>
                <a:schemeClr val="accent2"/>
              </a:solidFill>
              <a:ea typeface="宋体" charset="-122"/>
            </a:endParaRPr>
          </a:p>
          <a:p>
            <a:pPr>
              <a:buFontTx/>
              <a:buNone/>
            </a:pPr>
            <a:endParaRPr lang="en-US" altLang="zh-CN" b="1">
              <a:solidFill>
                <a:schemeClr val="accent2"/>
              </a:solidFill>
              <a:ea typeface="宋体" charset="-122"/>
            </a:endParaRPr>
          </a:p>
          <a:p>
            <a:pPr>
              <a:buFontTx/>
              <a:buNone/>
            </a:pPr>
            <a:endParaRPr lang="el-GR" b="1">
              <a:solidFill>
                <a:schemeClr val="accent2"/>
              </a:solidFill>
              <a:cs typeface="Arial" charset="0"/>
            </a:endParaRPr>
          </a:p>
        </p:txBody>
      </p:sp>
      <p:pic>
        <p:nvPicPr>
          <p:cNvPr id="362500" name="Picture 4" descr="body profile rear"/>
          <p:cNvPicPr>
            <a:picLocks noChangeAspect="1" noChangeArrowheads="1"/>
          </p:cNvPicPr>
          <p:nvPr/>
        </p:nvPicPr>
        <p:blipFill>
          <a:blip r:embed="rId2" cstate="print"/>
          <a:srcRect/>
          <a:stretch>
            <a:fillRect/>
          </a:stretch>
        </p:blipFill>
        <p:spPr bwMode="auto">
          <a:xfrm>
            <a:off x="4967288" y="1995488"/>
            <a:ext cx="2200275" cy="4229100"/>
          </a:xfrm>
          <a:prstGeom prst="rect">
            <a:avLst/>
          </a:prstGeom>
          <a:noFill/>
        </p:spPr>
      </p:pic>
      <p:sp>
        <p:nvSpPr>
          <p:cNvPr id="362501" name="Oval 5"/>
          <p:cNvSpPr>
            <a:spLocks noChangeArrowheads="1"/>
          </p:cNvSpPr>
          <p:nvPr/>
        </p:nvSpPr>
        <p:spPr bwMode="auto">
          <a:xfrm>
            <a:off x="5935663" y="3468688"/>
            <a:ext cx="182562" cy="182562"/>
          </a:xfrm>
          <a:prstGeom prst="ellipse">
            <a:avLst/>
          </a:prstGeom>
          <a:solidFill>
            <a:srgbClr val="FF0000"/>
          </a:solidFill>
          <a:ln w="9525">
            <a:solidFill>
              <a:schemeClr val="tx1"/>
            </a:solidFill>
            <a:round/>
            <a:headEnd/>
            <a:tailEnd/>
          </a:ln>
          <a:effectLst/>
        </p:spPr>
        <p:txBody>
          <a:bodyPr wrap="none" anchor="ctr">
            <a:spAutoFit/>
          </a:bodyPr>
          <a:lstStyle/>
          <a:p>
            <a:endParaRPr lang="zh-CN" altLang="en-US"/>
          </a:p>
        </p:txBody>
      </p:sp>
      <p:sp>
        <p:nvSpPr>
          <p:cNvPr id="362502" name="Arc 6"/>
          <p:cNvSpPr>
            <a:spLocks/>
          </p:cNvSpPr>
          <p:nvPr/>
        </p:nvSpPr>
        <p:spPr bwMode="auto">
          <a:xfrm rot="571480">
            <a:off x="5181600" y="2816225"/>
            <a:ext cx="422275" cy="1916113"/>
          </a:xfrm>
          <a:custGeom>
            <a:avLst/>
            <a:gdLst>
              <a:gd name="G0" fmla="+- 0 0 0"/>
              <a:gd name="G1" fmla="+- 21600 0 0"/>
              <a:gd name="G2" fmla="+- 21600 0 0"/>
              <a:gd name="T0" fmla="*/ 0 w 21515"/>
              <a:gd name="T1" fmla="*/ 0 h 21600"/>
              <a:gd name="T2" fmla="*/ 21515 w 21515"/>
              <a:gd name="T3" fmla="*/ 19681 h 21600"/>
              <a:gd name="T4" fmla="*/ 0 w 21515"/>
              <a:gd name="T5" fmla="*/ 21600 h 21600"/>
            </a:gdLst>
            <a:ahLst/>
            <a:cxnLst>
              <a:cxn ang="0">
                <a:pos x="T0" y="T1"/>
              </a:cxn>
              <a:cxn ang="0">
                <a:pos x="T2" y="T3"/>
              </a:cxn>
              <a:cxn ang="0">
                <a:pos x="T4" y="T5"/>
              </a:cxn>
            </a:cxnLst>
            <a:rect l="0" t="0" r="r" b="b"/>
            <a:pathLst>
              <a:path w="21515" h="21600" fill="none" extrusionOk="0">
                <a:moveTo>
                  <a:pt x="-1" y="0"/>
                </a:moveTo>
                <a:cubicBezTo>
                  <a:pt x="11185" y="0"/>
                  <a:pt x="20520" y="8539"/>
                  <a:pt x="21514" y="19681"/>
                </a:cubicBezTo>
              </a:path>
              <a:path w="21515" h="21600" stroke="0" extrusionOk="0">
                <a:moveTo>
                  <a:pt x="-1" y="0"/>
                </a:moveTo>
                <a:cubicBezTo>
                  <a:pt x="11185" y="0"/>
                  <a:pt x="20520" y="8539"/>
                  <a:pt x="21514" y="19681"/>
                </a:cubicBezTo>
                <a:lnTo>
                  <a:pt x="0" y="21600"/>
                </a:lnTo>
                <a:close/>
              </a:path>
            </a:pathLst>
          </a:custGeom>
          <a:noFill/>
          <a:ln w="9525">
            <a:solidFill>
              <a:schemeClr val="accent2"/>
            </a:solidFill>
            <a:round/>
            <a:headEnd/>
            <a:tailEnd/>
          </a:ln>
          <a:effectLst/>
        </p:spPr>
        <p:txBody>
          <a:bodyPr anchor="ctr">
            <a:spAutoFit/>
          </a:bodyPr>
          <a:lstStyle/>
          <a:p>
            <a:endParaRPr lang="zh-CN" altLang="en-US"/>
          </a:p>
        </p:txBody>
      </p:sp>
      <p:sp>
        <p:nvSpPr>
          <p:cNvPr id="362503" name="Arc 7"/>
          <p:cNvSpPr>
            <a:spLocks/>
          </p:cNvSpPr>
          <p:nvPr/>
        </p:nvSpPr>
        <p:spPr bwMode="auto">
          <a:xfrm rot="571480">
            <a:off x="4694238" y="2822575"/>
            <a:ext cx="422275" cy="1916113"/>
          </a:xfrm>
          <a:custGeom>
            <a:avLst/>
            <a:gdLst>
              <a:gd name="G0" fmla="+- 0 0 0"/>
              <a:gd name="G1" fmla="+- 21600 0 0"/>
              <a:gd name="G2" fmla="+- 21600 0 0"/>
              <a:gd name="T0" fmla="*/ 0 w 21515"/>
              <a:gd name="T1" fmla="*/ 0 h 21600"/>
              <a:gd name="T2" fmla="*/ 21515 w 21515"/>
              <a:gd name="T3" fmla="*/ 19681 h 21600"/>
              <a:gd name="T4" fmla="*/ 0 w 21515"/>
              <a:gd name="T5" fmla="*/ 21600 h 21600"/>
            </a:gdLst>
            <a:ahLst/>
            <a:cxnLst>
              <a:cxn ang="0">
                <a:pos x="T0" y="T1"/>
              </a:cxn>
              <a:cxn ang="0">
                <a:pos x="T2" y="T3"/>
              </a:cxn>
              <a:cxn ang="0">
                <a:pos x="T4" y="T5"/>
              </a:cxn>
            </a:cxnLst>
            <a:rect l="0" t="0" r="r" b="b"/>
            <a:pathLst>
              <a:path w="21515" h="21600" fill="none" extrusionOk="0">
                <a:moveTo>
                  <a:pt x="-1" y="0"/>
                </a:moveTo>
                <a:cubicBezTo>
                  <a:pt x="11185" y="0"/>
                  <a:pt x="20520" y="8539"/>
                  <a:pt x="21514" y="19681"/>
                </a:cubicBezTo>
              </a:path>
              <a:path w="21515" h="21600" stroke="0" extrusionOk="0">
                <a:moveTo>
                  <a:pt x="-1" y="0"/>
                </a:moveTo>
                <a:cubicBezTo>
                  <a:pt x="11185" y="0"/>
                  <a:pt x="20520" y="8539"/>
                  <a:pt x="21514" y="19681"/>
                </a:cubicBezTo>
                <a:lnTo>
                  <a:pt x="0" y="21600"/>
                </a:lnTo>
                <a:close/>
              </a:path>
            </a:pathLst>
          </a:custGeom>
          <a:noFill/>
          <a:ln w="9525">
            <a:solidFill>
              <a:schemeClr val="accent2"/>
            </a:solidFill>
            <a:round/>
            <a:headEnd/>
            <a:tailEnd/>
          </a:ln>
          <a:effectLst/>
        </p:spPr>
        <p:txBody>
          <a:bodyPr anchor="ctr">
            <a:spAutoFit/>
          </a:bodyPr>
          <a:lstStyle/>
          <a:p>
            <a:endParaRPr lang="zh-CN" altLang="en-US"/>
          </a:p>
        </p:txBody>
      </p:sp>
      <p:sp>
        <p:nvSpPr>
          <p:cNvPr id="362504" name="Arc 8"/>
          <p:cNvSpPr>
            <a:spLocks/>
          </p:cNvSpPr>
          <p:nvPr/>
        </p:nvSpPr>
        <p:spPr bwMode="auto">
          <a:xfrm rot="571480">
            <a:off x="4094163" y="2846388"/>
            <a:ext cx="422275" cy="1916112"/>
          </a:xfrm>
          <a:custGeom>
            <a:avLst/>
            <a:gdLst>
              <a:gd name="G0" fmla="+- 0 0 0"/>
              <a:gd name="G1" fmla="+- 21600 0 0"/>
              <a:gd name="G2" fmla="+- 21600 0 0"/>
              <a:gd name="T0" fmla="*/ 0 w 21515"/>
              <a:gd name="T1" fmla="*/ 0 h 21600"/>
              <a:gd name="T2" fmla="*/ 21515 w 21515"/>
              <a:gd name="T3" fmla="*/ 19681 h 21600"/>
              <a:gd name="T4" fmla="*/ 0 w 21515"/>
              <a:gd name="T5" fmla="*/ 21600 h 21600"/>
            </a:gdLst>
            <a:ahLst/>
            <a:cxnLst>
              <a:cxn ang="0">
                <a:pos x="T0" y="T1"/>
              </a:cxn>
              <a:cxn ang="0">
                <a:pos x="T2" y="T3"/>
              </a:cxn>
              <a:cxn ang="0">
                <a:pos x="T4" y="T5"/>
              </a:cxn>
            </a:cxnLst>
            <a:rect l="0" t="0" r="r" b="b"/>
            <a:pathLst>
              <a:path w="21515" h="21600" fill="none" extrusionOk="0">
                <a:moveTo>
                  <a:pt x="-1" y="0"/>
                </a:moveTo>
                <a:cubicBezTo>
                  <a:pt x="11185" y="0"/>
                  <a:pt x="20520" y="8539"/>
                  <a:pt x="21514" y="19681"/>
                </a:cubicBezTo>
              </a:path>
              <a:path w="21515" h="21600" stroke="0" extrusionOk="0">
                <a:moveTo>
                  <a:pt x="-1" y="0"/>
                </a:moveTo>
                <a:cubicBezTo>
                  <a:pt x="11185" y="0"/>
                  <a:pt x="20520" y="8539"/>
                  <a:pt x="21514" y="19681"/>
                </a:cubicBezTo>
                <a:lnTo>
                  <a:pt x="0" y="21600"/>
                </a:lnTo>
                <a:close/>
              </a:path>
            </a:pathLst>
          </a:custGeom>
          <a:noFill/>
          <a:ln w="9525">
            <a:solidFill>
              <a:schemeClr val="accent2"/>
            </a:solidFill>
            <a:round/>
            <a:headEnd/>
            <a:tailEnd/>
          </a:ln>
          <a:effectLst/>
        </p:spPr>
        <p:txBody>
          <a:bodyPr anchor="ctr">
            <a:spAutoFit/>
          </a:bodyPr>
          <a:lstStyle/>
          <a:p>
            <a:endParaRPr lang="zh-CN" altLang="en-US"/>
          </a:p>
        </p:txBody>
      </p:sp>
      <p:sp>
        <p:nvSpPr>
          <p:cNvPr id="362505" name="Arc 9"/>
          <p:cNvSpPr>
            <a:spLocks/>
          </p:cNvSpPr>
          <p:nvPr/>
        </p:nvSpPr>
        <p:spPr bwMode="auto">
          <a:xfrm rot="571480">
            <a:off x="3548063" y="2881313"/>
            <a:ext cx="422275" cy="1916112"/>
          </a:xfrm>
          <a:custGeom>
            <a:avLst/>
            <a:gdLst>
              <a:gd name="G0" fmla="+- 0 0 0"/>
              <a:gd name="G1" fmla="+- 21600 0 0"/>
              <a:gd name="G2" fmla="+- 21600 0 0"/>
              <a:gd name="T0" fmla="*/ 0 w 21515"/>
              <a:gd name="T1" fmla="*/ 0 h 21600"/>
              <a:gd name="T2" fmla="*/ 21515 w 21515"/>
              <a:gd name="T3" fmla="*/ 19681 h 21600"/>
              <a:gd name="T4" fmla="*/ 0 w 21515"/>
              <a:gd name="T5" fmla="*/ 21600 h 21600"/>
            </a:gdLst>
            <a:ahLst/>
            <a:cxnLst>
              <a:cxn ang="0">
                <a:pos x="T0" y="T1"/>
              </a:cxn>
              <a:cxn ang="0">
                <a:pos x="T2" y="T3"/>
              </a:cxn>
              <a:cxn ang="0">
                <a:pos x="T4" y="T5"/>
              </a:cxn>
            </a:cxnLst>
            <a:rect l="0" t="0" r="r" b="b"/>
            <a:pathLst>
              <a:path w="21515" h="21600" fill="none" extrusionOk="0">
                <a:moveTo>
                  <a:pt x="-1" y="0"/>
                </a:moveTo>
                <a:cubicBezTo>
                  <a:pt x="11185" y="0"/>
                  <a:pt x="20520" y="8539"/>
                  <a:pt x="21514" y="19681"/>
                </a:cubicBezTo>
              </a:path>
              <a:path w="21515" h="21600" stroke="0" extrusionOk="0">
                <a:moveTo>
                  <a:pt x="-1" y="0"/>
                </a:moveTo>
                <a:cubicBezTo>
                  <a:pt x="11185" y="0"/>
                  <a:pt x="20520" y="8539"/>
                  <a:pt x="21514" y="19681"/>
                </a:cubicBezTo>
                <a:lnTo>
                  <a:pt x="0" y="21600"/>
                </a:lnTo>
                <a:close/>
              </a:path>
            </a:pathLst>
          </a:custGeom>
          <a:noFill/>
          <a:ln w="9525">
            <a:solidFill>
              <a:schemeClr val="accent2"/>
            </a:solidFill>
            <a:round/>
            <a:headEnd/>
            <a:tailEnd/>
          </a:ln>
          <a:effectLst/>
        </p:spPr>
        <p:txBody>
          <a:bodyPr anchor="ctr">
            <a:spAutoFit/>
          </a:bodyPr>
          <a:lstStyle/>
          <a:p>
            <a:endParaRPr lang="zh-CN" altLang="en-US"/>
          </a:p>
        </p:txBody>
      </p:sp>
      <p:pic>
        <p:nvPicPr>
          <p:cNvPr id="362506" name="Picture 10" descr="Icon8"/>
          <p:cNvPicPr>
            <a:picLocks noChangeAspect="1" noChangeArrowheads="1"/>
          </p:cNvPicPr>
          <p:nvPr/>
        </p:nvPicPr>
        <p:blipFill>
          <a:blip r:embed="rId3" cstate="print"/>
          <a:srcRect/>
          <a:stretch>
            <a:fillRect/>
          </a:stretch>
        </p:blipFill>
        <p:spPr bwMode="auto">
          <a:xfrm>
            <a:off x="1620838" y="3184525"/>
            <a:ext cx="1517650" cy="1317625"/>
          </a:xfrm>
          <a:prstGeom prst="rect">
            <a:avLst/>
          </a:prstGeom>
          <a:noFill/>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a:xfrm>
            <a:off x="457200" y="274638"/>
            <a:ext cx="8229600" cy="650875"/>
          </a:xfrm>
        </p:spPr>
        <p:txBody>
          <a:bodyPr/>
          <a:lstStyle/>
          <a:p>
            <a:r>
              <a:rPr lang="en-US" altLang="zh-CN" sz="2800">
                <a:solidFill>
                  <a:schemeClr val="tx1"/>
                </a:solidFill>
                <a:ea typeface="宋体" charset="-122"/>
              </a:rPr>
              <a:t>Active implantable medical devices</a:t>
            </a:r>
          </a:p>
        </p:txBody>
      </p:sp>
      <p:sp>
        <p:nvSpPr>
          <p:cNvPr id="363523" name="Rectangle 3"/>
          <p:cNvSpPr>
            <a:spLocks noGrp="1" noChangeArrowheads="1"/>
          </p:cNvSpPr>
          <p:nvPr>
            <p:ph type="body" idx="1"/>
          </p:nvPr>
        </p:nvSpPr>
        <p:spPr>
          <a:xfrm>
            <a:off x="441325" y="1117600"/>
            <a:ext cx="8448675" cy="4814888"/>
          </a:xfrm>
        </p:spPr>
        <p:txBody>
          <a:bodyPr/>
          <a:lstStyle/>
          <a:p>
            <a:pPr>
              <a:lnSpc>
                <a:spcPct val="80000"/>
              </a:lnSpc>
              <a:buFontTx/>
              <a:buNone/>
            </a:pPr>
            <a:r>
              <a:rPr lang="en-US" altLang="zh-CN" sz="2400" b="1">
                <a:solidFill>
                  <a:schemeClr val="accent2"/>
                </a:solidFill>
                <a:ea typeface="宋体" charset="-122"/>
              </a:rPr>
              <a:t>Radio standards – programming the implant</a:t>
            </a:r>
          </a:p>
          <a:p>
            <a:pPr>
              <a:lnSpc>
                <a:spcPct val="80000"/>
              </a:lnSpc>
              <a:buFontTx/>
              <a:buNone/>
            </a:pPr>
            <a:endParaRPr lang="en-US" altLang="zh-CN" sz="1600" b="1">
              <a:solidFill>
                <a:schemeClr val="accent2"/>
              </a:solidFill>
              <a:ea typeface="宋体" charset="-122"/>
            </a:endParaRPr>
          </a:p>
          <a:p>
            <a:pPr>
              <a:lnSpc>
                <a:spcPct val="80000"/>
              </a:lnSpc>
              <a:buFontTx/>
              <a:buNone/>
            </a:pPr>
            <a:endParaRPr lang="en-US" altLang="zh-CN" sz="1600" b="1">
              <a:solidFill>
                <a:schemeClr val="accent2"/>
              </a:solidFill>
              <a:ea typeface="宋体" charset="-122"/>
            </a:endParaRPr>
          </a:p>
          <a:p>
            <a:pPr>
              <a:lnSpc>
                <a:spcPct val="80000"/>
              </a:lnSpc>
              <a:buFontTx/>
              <a:buNone/>
            </a:pPr>
            <a:r>
              <a:rPr lang="en-US" altLang="zh-CN" sz="1600" b="1">
                <a:solidFill>
                  <a:srgbClr val="FF0000"/>
                </a:solidFill>
                <a:ea typeface="宋体" charset="-122"/>
              </a:rPr>
              <a:t>	  Global 		Category			Comments</a:t>
            </a:r>
          </a:p>
          <a:p>
            <a:pPr>
              <a:lnSpc>
                <a:spcPct val="80000"/>
              </a:lnSpc>
              <a:buFontTx/>
              <a:buNone/>
            </a:pPr>
            <a:r>
              <a:rPr lang="en-US" altLang="zh-CN" sz="1600" b="1">
                <a:solidFill>
                  <a:srgbClr val="FF0000"/>
                </a:solidFill>
                <a:ea typeface="宋体" charset="-122"/>
              </a:rPr>
              <a:t>Frequency bands</a:t>
            </a:r>
          </a:p>
          <a:p>
            <a:pPr>
              <a:lnSpc>
                <a:spcPct val="80000"/>
              </a:lnSpc>
              <a:buFontTx/>
              <a:buNone/>
            </a:pPr>
            <a:r>
              <a:rPr lang="en-US" altLang="zh-CN" sz="1600" b="1">
                <a:solidFill>
                  <a:srgbClr val="FF0000"/>
                </a:solidFill>
                <a:ea typeface="宋体" charset="-122"/>
              </a:rPr>
              <a:t>		</a:t>
            </a:r>
          </a:p>
          <a:p>
            <a:pPr>
              <a:lnSpc>
                <a:spcPct val="80000"/>
              </a:lnSpc>
              <a:buFontTx/>
              <a:buNone/>
            </a:pPr>
            <a:r>
              <a:rPr lang="en-US" altLang="zh-CN" sz="1600" b="1">
                <a:ea typeface="宋体" charset="-122"/>
              </a:rPr>
              <a:t>9 – 315 kHz		EU medical implant	not  so allocated outside EU</a:t>
            </a:r>
          </a:p>
          <a:p>
            <a:pPr>
              <a:lnSpc>
                <a:spcPct val="80000"/>
              </a:lnSpc>
              <a:buFontTx/>
              <a:buNone/>
            </a:pPr>
            <a:endParaRPr lang="en-US" altLang="zh-CN" sz="800" b="1">
              <a:ea typeface="宋体" charset="-122"/>
            </a:endParaRPr>
          </a:p>
          <a:p>
            <a:pPr>
              <a:lnSpc>
                <a:spcPct val="80000"/>
              </a:lnSpc>
              <a:buFontTx/>
              <a:buNone/>
            </a:pPr>
            <a:r>
              <a:rPr lang="en-US" altLang="zh-CN" sz="1600" b="1">
                <a:ea typeface="宋体" charset="-122"/>
              </a:rPr>
              <a:t>13.56 MHz		ISM and SRD		RFID frequency*</a:t>
            </a:r>
          </a:p>
          <a:p>
            <a:pPr>
              <a:lnSpc>
                <a:spcPct val="80000"/>
              </a:lnSpc>
              <a:buFontTx/>
              <a:buNone/>
            </a:pPr>
            <a:endParaRPr lang="en-US" altLang="zh-CN" sz="800" b="1">
              <a:ea typeface="宋体" charset="-122"/>
            </a:endParaRPr>
          </a:p>
          <a:p>
            <a:pPr>
              <a:lnSpc>
                <a:spcPct val="80000"/>
              </a:lnSpc>
              <a:buFontTx/>
              <a:buNone/>
            </a:pPr>
            <a:r>
              <a:rPr lang="en-US" altLang="zh-CN" sz="1600" b="1">
                <a:ea typeface="宋体" charset="-122"/>
              </a:rPr>
              <a:t>27.12 MHz		ISM and R/C		congested</a:t>
            </a:r>
          </a:p>
          <a:p>
            <a:pPr>
              <a:lnSpc>
                <a:spcPct val="80000"/>
              </a:lnSpc>
              <a:buFontTx/>
              <a:buNone/>
            </a:pPr>
            <a:endParaRPr lang="en-US" altLang="zh-CN" sz="800" b="1">
              <a:ea typeface="宋体" charset="-122"/>
            </a:endParaRPr>
          </a:p>
          <a:p>
            <a:pPr>
              <a:lnSpc>
                <a:spcPct val="80000"/>
              </a:lnSpc>
              <a:buFontTx/>
              <a:buNone/>
            </a:pPr>
            <a:r>
              <a:rPr lang="en-US" altLang="zh-CN" sz="1600" b="1">
                <a:ea typeface="宋体" charset="-122"/>
              </a:rPr>
              <a:t>40.68 MHz		ISM and SRD		protocol restrictions</a:t>
            </a:r>
          </a:p>
          <a:p>
            <a:pPr>
              <a:lnSpc>
                <a:spcPct val="80000"/>
              </a:lnSpc>
              <a:buFontTx/>
              <a:buNone/>
            </a:pPr>
            <a:r>
              <a:rPr lang="en-US" altLang="zh-CN" sz="1600" b="1">
                <a:ea typeface="宋体" charset="-122"/>
              </a:rPr>
              <a:t>							in USA</a:t>
            </a:r>
          </a:p>
          <a:p>
            <a:pPr>
              <a:lnSpc>
                <a:spcPct val="80000"/>
              </a:lnSpc>
              <a:buFontTx/>
              <a:buNone/>
            </a:pPr>
            <a:endParaRPr lang="en-US" altLang="zh-CN" sz="800" b="1">
              <a:ea typeface="宋体" charset="-122"/>
            </a:endParaRPr>
          </a:p>
          <a:p>
            <a:pPr>
              <a:lnSpc>
                <a:spcPct val="80000"/>
              </a:lnSpc>
              <a:buFontTx/>
              <a:buNone/>
            </a:pPr>
            <a:r>
              <a:rPr lang="en-US" altLang="zh-CN" sz="1600" b="1">
                <a:ea typeface="宋体" charset="-122"/>
              </a:rPr>
              <a:t>402 – 405 MHz		Medical Implant Comm.	Reserved for implants</a:t>
            </a:r>
          </a:p>
          <a:p>
            <a:pPr>
              <a:lnSpc>
                <a:spcPct val="80000"/>
              </a:lnSpc>
              <a:buFontTx/>
              <a:buNone/>
            </a:pPr>
            <a:endParaRPr lang="en-US" altLang="zh-CN" sz="800" b="1">
              <a:ea typeface="宋体" charset="-122"/>
            </a:endParaRPr>
          </a:p>
          <a:p>
            <a:pPr>
              <a:lnSpc>
                <a:spcPct val="80000"/>
              </a:lnSpc>
              <a:buFontTx/>
              <a:buNone/>
            </a:pPr>
            <a:r>
              <a:rPr lang="en-US" altLang="zh-CN" sz="1600" b="1">
                <a:ea typeface="宋体" charset="-122"/>
              </a:rPr>
              <a:t>2.45 GHz			ISM and SRD and		802.11b/g (BT, Wi-Fi)</a:t>
            </a:r>
          </a:p>
          <a:p>
            <a:pPr>
              <a:lnSpc>
                <a:spcPct val="80000"/>
              </a:lnSpc>
              <a:buFontTx/>
              <a:buNone/>
            </a:pPr>
            <a:r>
              <a:rPr lang="en-US" altLang="zh-CN" sz="1600" b="1">
                <a:ea typeface="宋体" charset="-122"/>
              </a:rPr>
              <a:t>				microwave oven</a:t>
            </a:r>
          </a:p>
          <a:p>
            <a:pPr>
              <a:lnSpc>
                <a:spcPct val="80000"/>
              </a:lnSpc>
              <a:buFontTx/>
              <a:buNone/>
            </a:pPr>
            <a:endParaRPr lang="en-US" altLang="zh-CN" sz="800" b="1">
              <a:ea typeface="宋体" charset="-122"/>
            </a:endParaRPr>
          </a:p>
          <a:p>
            <a:pPr>
              <a:lnSpc>
                <a:spcPct val="80000"/>
              </a:lnSpc>
              <a:buFontTx/>
              <a:buNone/>
            </a:pPr>
            <a:r>
              <a:rPr lang="en-US" altLang="zh-CN" sz="1600" b="1">
                <a:ea typeface="宋体" charset="-122"/>
              </a:rPr>
              <a:t>5.8 GHz			ISM			802.11a</a:t>
            </a:r>
          </a:p>
          <a:p>
            <a:pPr>
              <a:lnSpc>
                <a:spcPct val="80000"/>
              </a:lnSpc>
              <a:buFontTx/>
              <a:buNone/>
            </a:pPr>
            <a:endParaRPr lang="en-US" altLang="zh-CN" sz="1600" b="1">
              <a:ea typeface="宋体" charset="-122"/>
            </a:endParaRPr>
          </a:p>
          <a:p>
            <a:pPr>
              <a:lnSpc>
                <a:spcPct val="80000"/>
              </a:lnSpc>
              <a:buFontTx/>
              <a:buNone/>
            </a:pPr>
            <a:r>
              <a:rPr lang="en-US" altLang="zh-CN" sz="1600" b="1">
                <a:solidFill>
                  <a:schemeClr val="accent2"/>
                </a:solidFill>
                <a:ea typeface="宋体" charset="-122"/>
              </a:rPr>
              <a:t>* See FDA Guidance 12-10-2004 on RFID transponders for patient ID.</a:t>
            </a:r>
          </a:p>
          <a:p>
            <a:pPr>
              <a:lnSpc>
                <a:spcPct val="80000"/>
              </a:lnSpc>
              <a:buFontTx/>
              <a:buNone/>
            </a:pPr>
            <a:endParaRPr lang="en-US" altLang="zh-CN" sz="1600" b="1">
              <a:solidFill>
                <a:schemeClr val="accent2"/>
              </a:solidFill>
              <a:ea typeface="宋体" charset="-122"/>
            </a:endParaRPr>
          </a:p>
          <a:p>
            <a:pPr>
              <a:lnSpc>
                <a:spcPct val="80000"/>
              </a:lnSpc>
              <a:buFontTx/>
              <a:buNone/>
            </a:pPr>
            <a:endParaRPr lang="en-US" altLang="zh-CN" sz="1200" b="1">
              <a:solidFill>
                <a:srgbClr val="FF0000"/>
              </a:solidFill>
              <a:ea typeface="宋体" charset="-122"/>
            </a:endParaRPr>
          </a:p>
          <a:p>
            <a:pPr>
              <a:lnSpc>
                <a:spcPct val="80000"/>
              </a:lnSpc>
              <a:buFontTx/>
              <a:buNone/>
            </a:pPr>
            <a:endParaRPr lang="en-US" altLang="zh-CN" sz="800" b="1">
              <a:solidFill>
                <a:schemeClr val="accent2"/>
              </a:solidFill>
              <a:ea typeface="宋体" charset="-122"/>
            </a:endParaRPr>
          </a:p>
          <a:p>
            <a:pPr>
              <a:lnSpc>
                <a:spcPct val="80000"/>
              </a:lnSpc>
              <a:buFontTx/>
              <a:buNone/>
            </a:pPr>
            <a:r>
              <a:rPr lang="en-US" altLang="zh-CN" sz="800" b="1">
                <a:solidFill>
                  <a:srgbClr val="D80000"/>
                </a:solidFill>
                <a:ea typeface="宋体" charset="-122"/>
              </a:rPr>
              <a:t>	</a:t>
            </a:r>
            <a:endParaRPr lang="en-US" altLang="zh-CN" sz="800" b="1">
              <a:solidFill>
                <a:schemeClr val="accent2"/>
              </a:solidFill>
              <a:ea typeface="宋体" charset="-122"/>
            </a:endParaRPr>
          </a:p>
          <a:p>
            <a:pPr>
              <a:lnSpc>
                <a:spcPct val="80000"/>
              </a:lnSpc>
              <a:buFontTx/>
              <a:buNone/>
            </a:pPr>
            <a:endParaRPr lang="en-US" altLang="zh-CN" sz="800" b="1">
              <a:solidFill>
                <a:schemeClr val="accent2"/>
              </a:solidFill>
              <a:ea typeface="宋体" charset="-122"/>
            </a:endParaRPr>
          </a:p>
          <a:p>
            <a:pPr>
              <a:lnSpc>
                <a:spcPct val="80000"/>
              </a:lnSpc>
              <a:buFontTx/>
              <a:buNone/>
            </a:pPr>
            <a:endParaRPr lang="el-GR" sz="800" b="1">
              <a:solidFill>
                <a:schemeClr val="accent2"/>
              </a:solidFill>
              <a:cs typeface="Arial" charset="0"/>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a:xfrm>
            <a:off x="457200" y="274638"/>
            <a:ext cx="8229600" cy="650875"/>
          </a:xfrm>
        </p:spPr>
        <p:txBody>
          <a:bodyPr/>
          <a:lstStyle/>
          <a:p>
            <a:r>
              <a:rPr lang="en-US" altLang="zh-CN" sz="2800">
                <a:solidFill>
                  <a:schemeClr val="tx1"/>
                </a:solidFill>
                <a:ea typeface="宋体" charset="-122"/>
              </a:rPr>
              <a:t>Active implantable medical devices</a:t>
            </a:r>
          </a:p>
        </p:txBody>
      </p:sp>
      <p:sp>
        <p:nvSpPr>
          <p:cNvPr id="376835" name="Rectangle 3"/>
          <p:cNvSpPr>
            <a:spLocks noGrp="1" noChangeArrowheads="1"/>
          </p:cNvSpPr>
          <p:nvPr>
            <p:ph type="body" idx="1"/>
          </p:nvPr>
        </p:nvSpPr>
        <p:spPr>
          <a:xfrm>
            <a:off x="441325" y="1117600"/>
            <a:ext cx="8448675" cy="4814888"/>
          </a:xfrm>
        </p:spPr>
        <p:txBody>
          <a:bodyPr/>
          <a:lstStyle/>
          <a:p>
            <a:pPr>
              <a:lnSpc>
                <a:spcPct val="80000"/>
              </a:lnSpc>
              <a:buFontTx/>
              <a:buNone/>
            </a:pPr>
            <a:r>
              <a:rPr lang="en-US" altLang="zh-CN" sz="2400" b="1">
                <a:solidFill>
                  <a:schemeClr val="accent2"/>
                </a:solidFill>
                <a:ea typeface="宋体" charset="-122"/>
              </a:rPr>
              <a:t>Radio standards – programming the implant</a:t>
            </a:r>
          </a:p>
          <a:p>
            <a:pPr>
              <a:lnSpc>
                <a:spcPct val="80000"/>
              </a:lnSpc>
              <a:buFontTx/>
              <a:buNone/>
            </a:pPr>
            <a:endParaRPr lang="en-US" altLang="zh-CN" sz="800" b="1">
              <a:solidFill>
                <a:schemeClr val="accent2"/>
              </a:solidFill>
              <a:ea typeface="宋体" charset="-122"/>
            </a:endParaRPr>
          </a:p>
          <a:p>
            <a:pPr>
              <a:lnSpc>
                <a:spcPct val="80000"/>
              </a:lnSpc>
              <a:buFontTx/>
              <a:buNone/>
            </a:pPr>
            <a:endParaRPr lang="en-US" altLang="zh-CN" sz="1600" b="1">
              <a:solidFill>
                <a:schemeClr val="accent2"/>
              </a:solidFill>
              <a:ea typeface="宋体" charset="-122"/>
            </a:endParaRPr>
          </a:p>
          <a:p>
            <a:pPr>
              <a:lnSpc>
                <a:spcPct val="80000"/>
              </a:lnSpc>
              <a:buFontTx/>
              <a:buNone/>
            </a:pPr>
            <a:r>
              <a:rPr lang="en-US" altLang="zh-CN" sz="1600" b="1">
                <a:solidFill>
                  <a:srgbClr val="FF0000"/>
                </a:solidFill>
                <a:ea typeface="宋体" charset="-122"/>
              </a:rPr>
              <a:t>	  </a:t>
            </a:r>
            <a:r>
              <a:rPr lang="en-US" altLang="zh-CN" sz="1800" b="1">
                <a:solidFill>
                  <a:srgbClr val="FF0000"/>
                </a:solidFill>
                <a:ea typeface="宋体" charset="-122"/>
              </a:rPr>
              <a:t>Global 		FCC regulation		EU regulation</a:t>
            </a:r>
          </a:p>
          <a:p>
            <a:pPr>
              <a:lnSpc>
                <a:spcPct val="80000"/>
              </a:lnSpc>
              <a:buFontTx/>
              <a:buNone/>
            </a:pPr>
            <a:r>
              <a:rPr lang="en-US" altLang="zh-CN" sz="1800" b="1">
                <a:solidFill>
                  <a:srgbClr val="FF0000"/>
                </a:solidFill>
                <a:ea typeface="宋体" charset="-122"/>
              </a:rPr>
              <a:t>Frequency bands</a:t>
            </a:r>
          </a:p>
          <a:p>
            <a:pPr>
              <a:lnSpc>
                <a:spcPct val="80000"/>
              </a:lnSpc>
              <a:buFontTx/>
              <a:buNone/>
            </a:pPr>
            <a:r>
              <a:rPr lang="en-US" altLang="zh-CN" sz="1600" b="1">
                <a:solidFill>
                  <a:srgbClr val="FF0000"/>
                </a:solidFill>
                <a:ea typeface="宋体" charset="-122"/>
              </a:rPr>
              <a:t>		</a:t>
            </a:r>
          </a:p>
          <a:p>
            <a:pPr>
              <a:lnSpc>
                <a:spcPct val="80000"/>
              </a:lnSpc>
              <a:buFontTx/>
              <a:buNone/>
            </a:pPr>
            <a:r>
              <a:rPr lang="en-US" altLang="zh-CN" sz="1600" b="1">
                <a:ea typeface="宋体" charset="-122"/>
              </a:rPr>
              <a:t>9 – 315 kHz		15.209 general		EN 302 195-1, -2 (radio)</a:t>
            </a:r>
          </a:p>
          <a:p>
            <a:pPr>
              <a:lnSpc>
                <a:spcPct val="80000"/>
              </a:lnSpc>
              <a:buFontTx/>
              <a:buNone/>
            </a:pPr>
            <a:r>
              <a:rPr lang="en-US" altLang="zh-CN" sz="1600" b="1">
                <a:ea typeface="宋体" charset="-122"/>
              </a:rPr>
              <a:t>				(not 90-110 kHz)		EN 301 489-1, -31 (EMC)</a:t>
            </a:r>
          </a:p>
          <a:p>
            <a:pPr>
              <a:lnSpc>
                <a:spcPct val="80000"/>
              </a:lnSpc>
              <a:buFontTx/>
              <a:buNone/>
            </a:pPr>
            <a:endParaRPr lang="en-US" altLang="zh-CN" sz="800" b="1">
              <a:ea typeface="宋体" charset="-122"/>
            </a:endParaRPr>
          </a:p>
          <a:p>
            <a:pPr>
              <a:lnSpc>
                <a:spcPct val="80000"/>
              </a:lnSpc>
              <a:buFontTx/>
              <a:buNone/>
            </a:pPr>
            <a:r>
              <a:rPr lang="en-US" altLang="zh-CN" sz="1600" b="1">
                <a:ea typeface="宋体" charset="-122"/>
              </a:rPr>
              <a:t>13.56 MHz		15.225 general		EN 300 330-1, -2 (radio)</a:t>
            </a:r>
          </a:p>
          <a:p>
            <a:pPr>
              <a:lnSpc>
                <a:spcPct val="80000"/>
              </a:lnSpc>
              <a:buFontTx/>
              <a:buNone/>
            </a:pPr>
            <a:r>
              <a:rPr lang="en-US" altLang="zh-CN" sz="1600" b="1">
                <a:ea typeface="宋体" charset="-122"/>
              </a:rPr>
              <a:t>							EN 302 291-1, -2 (inductive)		</a:t>
            </a:r>
            <a:endParaRPr lang="en-US" altLang="zh-CN" sz="800" b="1">
              <a:ea typeface="宋体" charset="-122"/>
            </a:endParaRPr>
          </a:p>
          <a:p>
            <a:pPr>
              <a:lnSpc>
                <a:spcPct val="80000"/>
              </a:lnSpc>
              <a:buFontTx/>
              <a:buNone/>
            </a:pPr>
            <a:r>
              <a:rPr lang="en-US" altLang="zh-CN" sz="1600" b="1">
                <a:ea typeface="宋体" charset="-122"/>
              </a:rPr>
              <a:t>27.12 MHz		15.227 and 95C		EN 300 220-1, -2 (radio)</a:t>
            </a:r>
          </a:p>
          <a:p>
            <a:pPr>
              <a:lnSpc>
                <a:spcPct val="80000"/>
              </a:lnSpc>
              <a:buFontTx/>
              <a:buNone/>
            </a:pPr>
            <a:r>
              <a:rPr lang="en-US" altLang="zh-CN" sz="1600" b="1">
                <a:ea typeface="宋体" charset="-122"/>
              </a:rPr>
              <a:t>							EN 301 489-1, -3 (EMC)</a:t>
            </a:r>
          </a:p>
          <a:p>
            <a:pPr>
              <a:lnSpc>
                <a:spcPct val="80000"/>
              </a:lnSpc>
              <a:buFontTx/>
              <a:buNone/>
            </a:pPr>
            <a:endParaRPr lang="en-US" altLang="zh-CN" sz="800" b="1">
              <a:ea typeface="宋体" charset="-122"/>
            </a:endParaRPr>
          </a:p>
          <a:p>
            <a:pPr>
              <a:lnSpc>
                <a:spcPct val="80000"/>
              </a:lnSpc>
              <a:buFontTx/>
              <a:buNone/>
            </a:pPr>
            <a:r>
              <a:rPr lang="en-US" altLang="zh-CN" sz="1600" b="1">
                <a:ea typeface="宋体" charset="-122"/>
              </a:rPr>
              <a:t>40.68 MHz		15.231			EN 300 220-1, -2 (radio)</a:t>
            </a:r>
          </a:p>
          <a:p>
            <a:pPr>
              <a:lnSpc>
                <a:spcPct val="80000"/>
              </a:lnSpc>
              <a:buFontTx/>
              <a:buNone/>
            </a:pPr>
            <a:r>
              <a:rPr lang="en-US" altLang="zh-CN" sz="1600" b="1">
                <a:ea typeface="宋体" charset="-122"/>
              </a:rPr>
              <a:t>							 EN 301 489-1, -3 (EMC)</a:t>
            </a:r>
          </a:p>
          <a:p>
            <a:pPr>
              <a:lnSpc>
                <a:spcPct val="80000"/>
              </a:lnSpc>
              <a:buFontTx/>
              <a:buNone/>
            </a:pPr>
            <a:endParaRPr lang="en-US" altLang="zh-CN" sz="800" b="1">
              <a:ea typeface="宋体" charset="-122"/>
            </a:endParaRPr>
          </a:p>
          <a:p>
            <a:pPr>
              <a:lnSpc>
                <a:spcPct val="80000"/>
              </a:lnSpc>
              <a:buFontTx/>
              <a:buNone/>
            </a:pPr>
            <a:r>
              <a:rPr lang="en-US" altLang="zh-CN" sz="1600" b="1">
                <a:ea typeface="宋体" charset="-122"/>
              </a:rPr>
              <a:t>402 – 405 MHz		95I			EN 301 839-1, -2</a:t>
            </a:r>
          </a:p>
          <a:p>
            <a:pPr>
              <a:lnSpc>
                <a:spcPct val="80000"/>
              </a:lnSpc>
              <a:buFontTx/>
              <a:buNone/>
            </a:pPr>
            <a:endParaRPr lang="en-US" altLang="zh-CN" sz="800" b="1">
              <a:ea typeface="宋体" charset="-122"/>
            </a:endParaRPr>
          </a:p>
          <a:p>
            <a:pPr>
              <a:lnSpc>
                <a:spcPct val="80000"/>
              </a:lnSpc>
              <a:buFontTx/>
              <a:buNone/>
            </a:pPr>
            <a:r>
              <a:rPr lang="en-US" altLang="zh-CN" sz="1600" b="1">
                <a:ea typeface="宋体" charset="-122"/>
              </a:rPr>
              <a:t>2.45 GHz			14.247, 15.249		EN 300 440-1, -2; EN 300 328</a:t>
            </a:r>
          </a:p>
          <a:p>
            <a:pPr>
              <a:lnSpc>
                <a:spcPct val="80000"/>
              </a:lnSpc>
              <a:buFontTx/>
              <a:buNone/>
            </a:pPr>
            <a:endParaRPr lang="en-US" altLang="zh-CN" sz="800" b="1">
              <a:ea typeface="宋体" charset="-122"/>
            </a:endParaRPr>
          </a:p>
          <a:p>
            <a:pPr>
              <a:lnSpc>
                <a:spcPct val="80000"/>
              </a:lnSpc>
              <a:buFontTx/>
              <a:buNone/>
            </a:pPr>
            <a:r>
              <a:rPr lang="en-US" altLang="zh-CN" sz="1600" b="1">
                <a:ea typeface="宋体" charset="-122"/>
              </a:rPr>
              <a:t>5.8 GHz			15.247; 15.407		EN 300 440-1, -2; EN 301 893</a:t>
            </a:r>
          </a:p>
          <a:p>
            <a:pPr>
              <a:lnSpc>
                <a:spcPct val="80000"/>
              </a:lnSpc>
              <a:buFontTx/>
              <a:buNone/>
            </a:pPr>
            <a:endParaRPr lang="en-US" altLang="zh-CN" sz="1600" b="1">
              <a:ea typeface="宋体" charset="-122"/>
            </a:endParaRPr>
          </a:p>
          <a:p>
            <a:pPr>
              <a:lnSpc>
                <a:spcPct val="80000"/>
              </a:lnSpc>
              <a:buFontTx/>
              <a:buNone/>
            </a:pPr>
            <a:endParaRPr lang="en-US" altLang="zh-CN" sz="1600" b="1">
              <a:solidFill>
                <a:schemeClr val="accent2"/>
              </a:solidFill>
              <a:ea typeface="宋体" charset="-122"/>
            </a:endParaRPr>
          </a:p>
          <a:p>
            <a:pPr>
              <a:lnSpc>
                <a:spcPct val="80000"/>
              </a:lnSpc>
              <a:buFontTx/>
              <a:buNone/>
            </a:pPr>
            <a:endParaRPr lang="en-US" altLang="zh-CN" sz="1200" b="1">
              <a:solidFill>
                <a:srgbClr val="FF0000"/>
              </a:solidFill>
              <a:ea typeface="宋体" charset="-122"/>
            </a:endParaRPr>
          </a:p>
          <a:p>
            <a:pPr>
              <a:lnSpc>
                <a:spcPct val="80000"/>
              </a:lnSpc>
              <a:buFontTx/>
              <a:buNone/>
            </a:pPr>
            <a:endParaRPr lang="en-US" altLang="zh-CN" sz="800" b="1">
              <a:solidFill>
                <a:schemeClr val="accent2"/>
              </a:solidFill>
              <a:ea typeface="宋体" charset="-122"/>
            </a:endParaRPr>
          </a:p>
          <a:p>
            <a:pPr>
              <a:lnSpc>
                <a:spcPct val="80000"/>
              </a:lnSpc>
              <a:buFontTx/>
              <a:buNone/>
            </a:pPr>
            <a:r>
              <a:rPr lang="en-US" altLang="zh-CN" sz="800" b="1">
                <a:solidFill>
                  <a:srgbClr val="D80000"/>
                </a:solidFill>
                <a:ea typeface="宋体" charset="-122"/>
              </a:rPr>
              <a:t>	</a:t>
            </a:r>
            <a:endParaRPr lang="en-US" altLang="zh-CN" sz="800" b="1">
              <a:solidFill>
                <a:schemeClr val="accent2"/>
              </a:solidFill>
              <a:ea typeface="宋体" charset="-122"/>
            </a:endParaRPr>
          </a:p>
          <a:p>
            <a:pPr>
              <a:lnSpc>
                <a:spcPct val="80000"/>
              </a:lnSpc>
              <a:buFontTx/>
              <a:buNone/>
            </a:pPr>
            <a:endParaRPr lang="en-US" altLang="zh-CN" sz="800" b="1">
              <a:solidFill>
                <a:schemeClr val="accent2"/>
              </a:solidFill>
              <a:ea typeface="宋体" charset="-122"/>
            </a:endParaRPr>
          </a:p>
          <a:p>
            <a:pPr>
              <a:lnSpc>
                <a:spcPct val="80000"/>
              </a:lnSpc>
              <a:buFontTx/>
              <a:buNone/>
            </a:pPr>
            <a:endParaRPr lang="el-GR" sz="800" b="1">
              <a:solidFill>
                <a:schemeClr val="accent2"/>
              </a:solidFill>
              <a:cs typeface="Arial" charset="0"/>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p:txBody>
          <a:bodyPr/>
          <a:lstStyle/>
          <a:p>
            <a:r>
              <a:rPr lang="en-US" altLang="zh-CN" sz="2800">
                <a:solidFill>
                  <a:schemeClr val="tx1"/>
                </a:solidFill>
                <a:ea typeface="宋体" charset="-122"/>
              </a:rPr>
              <a:t>Active implantable medical devices</a:t>
            </a:r>
          </a:p>
        </p:txBody>
      </p:sp>
      <p:sp>
        <p:nvSpPr>
          <p:cNvPr id="348163" name="Rectangle 3"/>
          <p:cNvSpPr>
            <a:spLocks noGrp="1" noChangeArrowheads="1"/>
          </p:cNvSpPr>
          <p:nvPr>
            <p:ph type="body" idx="1"/>
          </p:nvPr>
        </p:nvSpPr>
        <p:spPr>
          <a:xfrm>
            <a:off x="1038225" y="1458913"/>
            <a:ext cx="7853363" cy="4814887"/>
          </a:xfrm>
        </p:spPr>
        <p:txBody>
          <a:bodyPr/>
          <a:lstStyle/>
          <a:p>
            <a:pPr>
              <a:lnSpc>
                <a:spcPct val="90000"/>
              </a:lnSpc>
              <a:buFontTx/>
              <a:buNone/>
            </a:pPr>
            <a:r>
              <a:rPr lang="en-US" altLang="zh-CN" sz="1800" b="1">
                <a:solidFill>
                  <a:schemeClr val="accent2"/>
                </a:solidFill>
                <a:ea typeface="宋体" charset="-122"/>
              </a:rPr>
              <a:t>Radio standards – Medical Implant Communications (MICS),</a:t>
            </a:r>
          </a:p>
          <a:p>
            <a:pPr>
              <a:lnSpc>
                <a:spcPct val="90000"/>
              </a:lnSpc>
              <a:buFontTx/>
              <a:buNone/>
            </a:pPr>
            <a:r>
              <a:rPr lang="en-US" altLang="zh-CN" sz="1800" b="1">
                <a:solidFill>
                  <a:schemeClr val="accent2"/>
                </a:solidFill>
                <a:ea typeface="宋体" charset="-122"/>
              </a:rPr>
              <a:t>			    402 – 405 MHz</a:t>
            </a:r>
          </a:p>
          <a:p>
            <a:pPr>
              <a:lnSpc>
                <a:spcPct val="90000"/>
              </a:lnSpc>
              <a:buFontTx/>
              <a:buNone/>
            </a:pPr>
            <a:endParaRPr lang="en-US" altLang="zh-CN" sz="1800" b="1">
              <a:solidFill>
                <a:schemeClr val="accent2"/>
              </a:solidFill>
              <a:ea typeface="宋体" charset="-122"/>
            </a:endParaRPr>
          </a:p>
          <a:p>
            <a:pPr>
              <a:lnSpc>
                <a:spcPct val="90000"/>
              </a:lnSpc>
              <a:buFontTx/>
              <a:buNone/>
            </a:pPr>
            <a:r>
              <a:rPr lang="en-US" altLang="zh-CN" sz="2000" b="1">
                <a:solidFill>
                  <a:srgbClr val="FF0000"/>
                </a:solidFill>
                <a:ea typeface="宋体" charset="-122"/>
              </a:rPr>
              <a:t>Jurisdiction		Regulation</a:t>
            </a:r>
          </a:p>
          <a:p>
            <a:pPr>
              <a:lnSpc>
                <a:spcPct val="90000"/>
              </a:lnSpc>
              <a:buFontTx/>
              <a:buNone/>
            </a:pPr>
            <a:endParaRPr lang="en-US" altLang="zh-CN" sz="2000" b="1">
              <a:solidFill>
                <a:srgbClr val="FF0000"/>
              </a:solidFill>
              <a:ea typeface="宋体" charset="-122"/>
            </a:endParaRPr>
          </a:p>
          <a:p>
            <a:pPr>
              <a:lnSpc>
                <a:spcPct val="90000"/>
              </a:lnSpc>
              <a:buFontTx/>
              <a:buNone/>
            </a:pPr>
            <a:r>
              <a:rPr lang="en-US" altLang="zh-CN" sz="1800" b="1">
                <a:ea typeface="宋体" charset="-122"/>
              </a:rPr>
              <a:t>USA			47 CFR Part 95 subpart I</a:t>
            </a:r>
          </a:p>
          <a:p>
            <a:pPr>
              <a:lnSpc>
                <a:spcPct val="90000"/>
              </a:lnSpc>
              <a:buFontTx/>
              <a:buNone/>
            </a:pPr>
            <a:endParaRPr lang="en-US" altLang="zh-CN" sz="1200" b="1">
              <a:ea typeface="宋体" charset="-122"/>
            </a:endParaRPr>
          </a:p>
          <a:p>
            <a:pPr>
              <a:lnSpc>
                <a:spcPct val="90000"/>
              </a:lnSpc>
              <a:buFontTx/>
              <a:buNone/>
            </a:pPr>
            <a:r>
              <a:rPr lang="en-US" altLang="zh-CN" sz="1800" b="1">
                <a:ea typeface="宋体" charset="-122"/>
              </a:rPr>
              <a:t>EU				EN 301 839-1, -2</a:t>
            </a:r>
          </a:p>
          <a:p>
            <a:pPr>
              <a:lnSpc>
                <a:spcPct val="90000"/>
              </a:lnSpc>
              <a:buFontTx/>
              <a:buNone/>
            </a:pPr>
            <a:r>
              <a:rPr lang="en-US" altLang="zh-CN" sz="1800" b="1">
                <a:ea typeface="宋体" charset="-122"/>
              </a:rPr>
              <a:t>				EMC per EN 301 489-1, -27</a:t>
            </a:r>
          </a:p>
          <a:p>
            <a:pPr>
              <a:lnSpc>
                <a:spcPct val="90000"/>
              </a:lnSpc>
              <a:buFontTx/>
              <a:buNone/>
            </a:pPr>
            <a:endParaRPr lang="en-US" altLang="zh-CN" sz="1200" b="1">
              <a:ea typeface="宋体" charset="-122"/>
            </a:endParaRPr>
          </a:p>
          <a:p>
            <a:pPr>
              <a:lnSpc>
                <a:spcPct val="90000"/>
              </a:lnSpc>
              <a:buFontTx/>
              <a:buNone/>
            </a:pPr>
            <a:r>
              <a:rPr lang="en-US" altLang="zh-CN" sz="1800" b="1">
                <a:ea typeface="宋体" charset="-122"/>
              </a:rPr>
              <a:t>Japan			Ordinance regulating radio equipment,				article 49.14</a:t>
            </a:r>
          </a:p>
          <a:p>
            <a:pPr>
              <a:lnSpc>
                <a:spcPct val="90000"/>
              </a:lnSpc>
              <a:buFontTx/>
              <a:buNone/>
            </a:pPr>
            <a:endParaRPr lang="en-US" altLang="zh-CN" sz="1200" b="1">
              <a:ea typeface="宋体" charset="-122"/>
            </a:endParaRPr>
          </a:p>
          <a:p>
            <a:pPr>
              <a:lnSpc>
                <a:spcPct val="90000"/>
              </a:lnSpc>
              <a:buFontTx/>
              <a:buNone/>
            </a:pPr>
            <a:r>
              <a:rPr lang="en-US" altLang="zh-CN" sz="1800" b="1">
                <a:ea typeface="宋体" charset="-122"/>
              </a:rPr>
              <a:t>Australia		Radiocommunications (Low Interference</a:t>
            </a:r>
          </a:p>
          <a:p>
            <a:pPr>
              <a:lnSpc>
                <a:spcPct val="90000"/>
              </a:lnSpc>
              <a:buFontTx/>
              <a:buNone/>
            </a:pPr>
            <a:r>
              <a:rPr lang="en-US" altLang="zh-CN" sz="1800" b="1">
                <a:ea typeface="宋体" charset="-122"/>
              </a:rPr>
              <a:t>				Potential) Class License, item 48	</a:t>
            </a:r>
          </a:p>
          <a:p>
            <a:pPr>
              <a:lnSpc>
                <a:spcPct val="90000"/>
              </a:lnSpc>
              <a:buFontTx/>
              <a:buNone/>
            </a:pPr>
            <a:r>
              <a:rPr lang="en-US" altLang="zh-CN" sz="2400" b="1">
                <a:solidFill>
                  <a:srgbClr val="D80000"/>
                </a:solidFill>
                <a:ea typeface="宋体" charset="-122"/>
              </a:rPr>
              <a:t>	</a:t>
            </a:r>
            <a:endParaRPr lang="en-US" altLang="zh-CN" sz="2400" b="1">
              <a:solidFill>
                <a:schemeClr val="accent2"/>
              </a:solidFill>
              <a:ea typeface="宋体" charset="-122"/>
            </a:endParaRPr>
          </a:p>
          <a:p>
            <a:pPr>
              <a:lnSpc>
                <a:spcPct val="90000"/>
              </a:lnSpc>
              <a:buFontTx/>
              <a:buNone/>
            </a:pPr>
            <a:endParaRPr lang="en-US" altLang="zh-CN" sz="2400" b="1">
              <a:solidFill>
                <a:schemeClr val="accent2"/>
              </a:solidFill>
              <a:ea typeface="宋体" charset="-122"/>
            </a:endParaRPr>
          </a:p>
          <a:p>
            <a:pPr>
              <a:lnSpc>
                <a:spcPct val="90000"/>
              </a:lnSpc>
              <a:buFontTx/>
              <a:buNone/>
            </a:pPr>
            <a:endParaRPr lang="el-GR" sz="2400" b="1">
              <a:solidFill>
                <a:schemeClr val="accent2"/>
              </a:solidFill>
              <a:cs typeface="Arial" charset="0"/>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p:txBody>
          <a:bodyPr/>
          <a:lstStyle/>
          <a:p>
            <a:r>
              <a:rPr lang="en-US" altLang="zh-CN" sz="2800">
                <a:solidFill>
                  <a:schemeClr val="tx1"/>
                </a:solidFill>
                <a:ea typeface="宋体" charset="-122"/>
              </a:rPr>
              <a:t>Active implantable medical devices</a:t>
            </a:r>
          </a:p>
        </p:txBody>
      </p:sp>
      <p:sp>
        <p:nvSpPr>
          <p:cNvPr id="364547" name="Rectangle 3"/>
          <p:cNvSpPr>
            <a:spLocks noGrp="1" noChangeArrowheads="1"/>
          </p:cNvSpPr>
          <p:nvPr>
            <p:ph type="body" idx="1"/>
          </p:nvPr>
        </p:nvSpPr>
        <p:spPr>
          <a:xfrm>
            <a:off x="1038225" y="1458913"/>
            <a:ext cx="7853363" cy="4814887"/>
          </a:xfrm>
        </p:spPr>
        <p:txBody>
          <a:bodyPr/>
          <a:lstStyle/>
          <a:p>
            <a:pPr>
              <a:lnSpc>
                <a:spcPct val="90000"/>
              </a:lnSpc>
              <a:buFontTx/>
              <a:buNone/>
            </a:pPr>
            <a:r>
              <a:rPr lang="en-US" altLang="zh-CN" sz="2000" b="1">
                <a:solidFill>
                  <a:schemeClr val="accent2"/>
                </a:solidFill>
                <a:ea typeface="宋体" charset="-122"/>
              </a:rPr>
              <a:t>Radio standards – Medical Implant Communications (MICS)</a:t>
            </a:r>
          </a:p>
          <a:p>
            <a:pPr>
              <a:lnSpc>
                <a:spcPct val="90000"/>
              </a:lnSpc>
              <a:buFontTx/>
              <a:buNone/>
            </a:pPr>
            <a:endParaRPr lang="en-US" altLang="zh-CN" sz="1800" b="1">
              <a:solidFill>
                <a:srgbClr val="D80000"/>
              </a:solidFill>
              <a:ea typeface="宋体" charset="-122"/>
            </a:endParaRPr>
          </a:p>
          <a:p>
            <a:pPr>
              <a:lnSpc>
                <a:spcPct val="90000"/>
              </a:lnSpc>
              <a:buFontTx/>
              <a:buNone/>
            </a:pPr>
            <a:r>
              <a:rPr lang="en-US" altLang="zh-CN" sz="2000" b="1">
                <a:solidFill>
                  <a:srgbClr val="D80000"/>
                </a:solidFill>
                <a:ea typeface="宋体" charset="-122"/>
              </a:rPr>
              <a:t>Key parameters</a:t>
            </a:r>
          </a:p>
          <a:p>
            <a:pPr>
              <a:lnSpc>
                <a:spcPct val="90000"/>
              </a:lnSpc>
              <a:buFontTx/>
              <a:buNone/>
            </a:pPr>
            <a:endParaRPr lang="en-US" altLang="zh-CN" sz="2000" b="1">
              <a:solidFill>
                <a:srgbClr val="D80000"/>
              </a:solidFill>
              <a:ea typeface="宋体" charset="-122"/>
            </a:endParaRPr>
          </a:p>
          <a:p>
            <a:pPr>
              <a:lnSpc>
                <a:spcPct val="90000"/>
              </a:lnSpc>
              <a:spcBef>
                <a:spcPct val="0"/>
              </a:spcBef>
              <a:buFontTx/>
              <a:buNone/>
            </a:pPr>
            <a:r>
              <a:rPr lang="en-US" altLang="zh-CN" sz="2000" b="1">
                <a:ea typeface="宋体" charset="-122"/>
              </a:rPr>
              <a:t>Frequency band	402 – 405 MHz.</a:t>
            </a:r>
          </a:p>
          <a:p>
            <a:pPr>
              <a:lnSpc>
                <a:spcPct val="90000"/>
              </a:lnSpc>
              <a:spcBef>
                <a:spcPct val="0"/>
              </a:spcBef>
              <a:buFontTx/>
              <a:buNone/>
            </a:pPr>
            <a:endParaRPr lang="en-US" altLang="zh-CN" sz="2000" b="1">
              <a:ea typeface="宋体" charset="-122"/>
            </a:endParaRPr>
          </a:p>
          <a:p>
            <a:pPr>
              <a:lnSpc>
                <a:spcPct val="90000"/>
              </a:lnSpc>
              <a:spcBef>
                <a:spcPct val="0"/>
              </a:spcBef>
              <a:buFontTx/>
              <a:buNone/>
            </a:pPr>
            <a:r>
              <a:rPr lang="en-US" altLang="zh-CN" sz="2000" b="1">
                <a:ea typeface="宋体" charset="-122"/>
              </a:rPr>
              <a:t>Transmitter power 	25 </a:t>
            </a:r>
            <a:r>
              <a:rPr lang="el-GR" sz="2000" b="1">
                <a:cs typeface="Arial" charset="0"/>
              </a:rPr>
              <a:t>μ</a:t>
            </a:r>
            <a:r>
              <a:rPr lang="en-US" altLang="zh-CN" sz="2000" b="1">
                <a:ea typeface="宋体" charset="-122"/>
                <a:cs typeface="Arial" charset="0"/>
              </a:rPr>
              <a:t>W  or 9.1 mV/m at 3m on anechoic 			site </a:t>
            </a:r>
            <a:r>
              <a:rPr lang="en-US" altLang="zh-CN" sz="2000" b="1">
                <a:ea typeface="宋体" charset="-122"/>
              </a:rPr>
              <a:t>(if implant, measured in torso 				simulator.</a:t>
            </a:r>
          </a:p>
          <a:p>
            <a:pPr>
              <a:lnSpc>
                <a:spcPct val="90000"/>
              </a:lnSpc>
              <a:spcBef>
                <a:spcPct val="0"/>
              </a:spcBef>
              <a:buFontTx/>
              <a:buNone/>
            </a:pPr>
            <a:endParaRPr lang="en-US" altLang="zh-CN" sz="2000" b="1">
              <a:ea typeface="宋体" charset="-122"/>
            </a:endParaRPr>
          </a:p>
          <a:p>
            <a:pPr>
              <a:lnSpc>
                <a:spcPct val="90000"/>
              </a:lnSpc>
              <a:spcBef>
                <a:spcPct val="0"/>
              </a:spcBef>
              <a:buFontTx/>
              <a:buNone/>
            </a:pPr>
            <a:r>
              <a:rPr lang="en-US" altLang="zh-CN" sz="2000" b="1">
                <a:ea typeface="宋体" charset="-122"/>
              </a:rPr>
              <a:t>Bandwidth		300 kHz maximum.</a:t>
            </a:r>
          </a:p>
          <a:p>
            <a:pPr>
              <a:lnSpc>
                <a:spcPct val="90000"/>
              </a:lnSpc>
              <a:spcBef>
                <a:spcPct val="0"/>
              </a:spcBef>
              <a:buFontTx/>
              <a:buNone/>
            </a:pPr>
            <a:endParaRPr lang="en-US" altLang="zh-CN" sz="2000" b="1">
              <a:ea typeface="宋体" charset="-122"/>
            </a:endParaRPr>
          </a:p>
          <a:p>
            <a:pPr>
              <a:lnSpc>
                <a:spcPct val="90000"/>
              </a:lnSpc>
              <a:spcBef>
                <a:spcPct val="0"/>
              </a:spcBef>
              <a:buFontTx/>
              <a:buNone/>
            </a:pPr>
            <a:r>
              <a:rPr lang="en-US" altLang="zh-CN" sz="2000" b="1">
                <a:ea typeface="宋体" charset="-122"/>
              </a:rPr>
              <a:t>Frequency stability	100 ppm.</a:t>
            </a:r>
          </a:p>
          <a:p>
            <a:pPr>
              <a:lnSpc>
                <a:spcPct val="90000"/>
              </a:lnSpc>
              <a:spcBef>
                <a:spcPct val="0"/>
              </a:spcBef>
              <a:buFontTx/>
              <a:buNone/>
            </a:pPr>
            <a:endParaRPr lang="en-US" altLang="zh-CN" sz="2000" b="1">
              <a:ea typeface="宋体" charset="-122"/>
            </a:endParaRPr>
          </a:p>
          <a:p>
            <a:pPr>
              <a:lnSpc>
                <a:spcPct val="90000"/>
              </a:lnSpc>
              <a:spcBef>
                <a:spcPct val="0"/>
              </a:spcBef>
              <a:buFontTx/>
              <a:buNone/>
            </a:pPr>
            <a:r>
              <a:rPr lang="en-US" altLang="zh-CN" sz="2000" b="1">
                <a:ea typeface="宋体" charset="-122"/>
              </a:rPr>
              <a:t>Programmer access 	listen-before-talk.</a:t>
            </a:r>
          </a:p>
          <a:p>
            <a:pPr>
              <a:lnSpc>
                <a:spcPct val="90000"/>
              </a:lnSpc>
              <a:spcBef>
                <a:spcPct val="0"/>
              </a:spcBef>
              <a:buFontTx/>
              <a:buNone/>
            </a:pPr>
            <a:r>
              <a:rPr lang="en-US" altLang="zh-CN" sz="2000" b="1">
                <a:ea typeface="宋体" charset="-122"/>
              </a:rPr>
              <a:t>protocol</a:t>
            </a:r>
            <a:r>
              <a:rPr lang="en-US" altLang="zh-CN" sz="2000" b="1">
                <a:solidFill>
                  <a:srgbClr val="D80000"/>
                </a:solidFill>
                <a:ea typeface="宋体" charset="-122"/>
              </a:rPr>
              <a:t>	</a:t>
            </a:r>
            <a:endParaRPr lang="en-US" altLang="zh-CN" sz="2000" b="1">
              <a:solidFill>
                <a:schemeClr val="accent2"/>
              </a:solidFill>
              <a:ea typeface="宋体" charset="-122"/>
            </a:endParaRPr>
          </a:p>
          <a:p>
            <a:pPr>
              <a:lnSpc>
                <a:spcPct val="90000"/>
              </a:lnSpc>
              <a:buFontTx/>
              <a:buNone/>
            </a:pPr>
            <a:endParaRPr lang="en-US" altLang="zh-CN" sz="2000" b="1">
              <a:solidFill>
                <a:schemeClr val="accent2"/>
              </a:solidFill>
              <a:ea typeface="宋体" charset="-122"/>
            </a:endParaRPr>
          </a:p>
          <a:p>
            <a:pPr>
              <a:lnSpc>
                <a:spcPct val="90000"/>
              </a:lnSpc>
              <a:buFontTx/>
              <a:buNone/>
            </a:pPr>
            <a:endParaRPr lang="el-GR" b="1">
              <a:solidFill>
                <a:schemeClr val="accent2"/>
              </a:solidFill>
              <a:cs typeface="Arial" charset="0"/>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p:txBody>
          <a:bodyPr/>
          <a:lstStyle/>
          <a:p>
            <a:r>
              <a:rPr lang="en-US" altLang="zh-CN" sz="2800">
                <a:solidFill>
                  <a:schemeClr val="tx1"/>
                </a:solidFill>
                <a:ea typeface="宋体" charset="-122"/>
              </a:rPr>
              <a:t>Active implantable medical devices</a:t>
            </a:r>
          </a:p>
        </p:txBody>
      </p:sp>
      <p:sp>
        <p:nvSpPr>
          <p:cNvPr id="365571" name="Rectangle 3"/>
          <p:cNvSpPr>
            <a:spLocks noGrp="1" noChangeArrowheads="1"/>
          </p:cNvSpPr>
          <p:nvPr>
            <p:ph type="body" idx="1"/>
          </p:nvPr>
        </p:nvSpPr>
        <p:spPr>
          <a:xfrm>
            <a:off x="1038225" y="1458913"/>
            <a:ext cx="7853363" cy="4814887"/>
          </a:xfrm>
        </p:spPr>
        <p:txBody>
          <a:bodyPr/>
          <a:lstStyle/>
          <a:p>
            <a:pPr>
              <a:buFontTx/>
              <a:buNone/>
            </a:pPr>
            <a:r>
              <a:rPr lang="en-US" altLang="zh-CN" sz="2000" b="1">
                <a:solidFill>
                  <a:schemeClr val="accent2"/>
                </a:solidFill>
                <a:ea typeface="宋体" charset="-122"/>
              </a:rPr>
              <a:t>Radio standards – Medical Implant Communications (MICS)</a:t>
            </a:r>
          </a:p>
          <a:p>
            <a:pPr>
              <a:buFontTx/>
              <a:buNone/>
            </a:pPr>
            <a:endParaRPr lang="en-US" altLang="zh-CN" sz="1200" b="1">
              <a:solidFill>
                <a:schemeClr val="accent2"/>
              </a:solidFill>
              <a:ea typeface="宋体" charset="-122"/>
              <a:cs typeface="Arial" charset="0"/>
            </a:endParaRPr>
          </a:p>
          <a:p>
            <a:pPr>
              <a:buFontTx/>
              <a:buNone/>
            </a:pPr>
            <a:r>
              <a:rPr lang="en-US" altLang="zh-CN" sz="2400" b="1">
                <a:solidFill>
                  <a:srgbClr val="FF0000"/>
                </a:solidFill>
                <a:ea typeface="宋体" charset="-122"/>
                <a:cs typeface="Arial" charset="0"/>
              </a:rPr>
              <a:t>Torso simulator</a:t>
            </a:r>
            <a:endParaRPr lang="el-GR" sz="2400" b="1">
              <a:solidFill>
                <a:srgbClr val="FF0000"/>
              </a:solidFill>
              <a:cs typeface="Arial" charset="0"/>
            </a:endParaRPr>
          </a:p>
        </p:txBody>
      </p:sp>
      <p:sp>
        <p:nvSpPr>
          <p:cNvPr id="365573" name="Text Box 5"/>
          <p:cNvSpPr txBox="1">
            <a:spLocks noChangeArrowheads="1"/>
          </p:cNvSpPr>
          <p:nvPr/>
        </p:nvSpPr>
        <p:spPr bwMode="auto">
          <a:xfrm>
            <a:off x="4841875" y="5973763"/>
            <a:ext cx="2552700" cy="274637"/>
          </a:xfrm>
          <a:prstGeom prst="rect">
            <a:avLst/>
          </a:prstGeom>
          <a:noFill/>
          <a:ln w="9525">
            <a:noFill/>
            <a:miter lim="800000"/>
            <a:headEnd/>
            <a:tailEnd/>
          </a:ln>
          <a:effectLst/>
        </p:spPr>
        <p:txBody>
          <a:bodyPr wrap="none">
            <a:spAutoFit/>
          </a:bodyPr>
          <a:lstStyle/>
          <a:p>
            <a:r>
              <a:rPr lang="en-US" altLang="zh-CN" sz="1200" b="1">
                <a:latin typeface="Arial" charset="0"/>
                <a:ea typeface="宋体" charset="-122"/>
              </a:rPr>
              <a:t>From FCC 95I and EN 301 489-27</a:t>
            </a:r>
          </a:p>
        </p:txBody>
      </p:sp>
      <p:pic>
        <p:nvPicPr>
          <p:cNvPr id="365574" name="Picture 6"/>
          <p:cNvPicPr>
            <a:picLocks noChangeAspect="1" noChangeArrowheads="1"/>
          </p:cNvPicPr>
          <p:nvPr/>
        </p:nvPicPr>
        <p:blipFill>
          <a:blip r:embed="rId2" cstate="print"/>
          <a:srcRect/>
          <a:stretch>
            <a:fillRect/>
          </a:stretch>
        </p:blipFill>
        <p:spPr bwMode="auto">
          <a:xfrm>
            <a:off x="4386263" y="2212975"/>
            <a:ext cx="3382962" cy="3656013"/>
          </a:xfrm>
          <a:prstGeom prst="rect">
            <a:avLst/>
          </a:prstGeom>
          <a:noFill/>
          <a:ln w="9525">
            <a:noFill/>
            <a:miter lim="800000"/>
            <a:headEnd/>
            <a:tailEnd/>
          </a:ln>
          <a:effectLst/>
        </p:spPr>
      </p:pic>
      <p:pic>
        <p:nvPicPr>
          <p:cNvPr id="365575" name="Picture 7" descr="IMG_5168"/>
          <p:cNvPicPr>
            <a:picLocks noChangeAspect="1" noChangeArrowheads="1"/>
          </p:cNvPicPr>
          <p:nvPr/>
        </p:nvPicPr>
        <p:blipFill>
          <a:blip r:embed="rId3" cstate="print">
            <a:lum bright="40000"/>
          </a:blip>
          <a:srcRect/>
          <a:stretch>
            <a:fillRect/>
          </a:stretch>
        </p:blipFill>
        <p:spPr bwMode="auto">
          <a:xfrm>
            <a:off x="1089025" y="3140075"/>
            <a:ext cx="2522538" cy="1892300"/>
          </a:xfrm>
          <a:prstGeom prst="rect">
            <a:avLst/>
          </a:prstGeom>
          <a:noFill/>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8"/>
          <p:cNvSpPr>
            <a:spLocks noGrp="1"/>
          </p:cNvSpPr>
          <p:nvPr>
            <p:ph type="sldNum" sz="quarter" idx="12"/>
          </p:nvPr>
        </p:nvSpPr>
        <p:spPr/>
        <p:txBody>
          <a:bodyPr/>
          <a:lstStyle/>
          <a:p>
            <a:fld id="{8AD91F19-01D4-4773-B569-9C7D1C3A6D1F}" type="slidenum">
              <a:rPr lang="cs-CZ">
                <a:solidFill>
                  <a:srgbClr val="000000"/>
                </a:solidFill>
              </a:rPr>
              <a:pPr/>
              <a:t>6</a:t>
            </a:fld>
            <a:endParaRPr lang="cs-CZ">
              <a:solidFill>
                <a:srgbClr val="000000"/>
              </a:solidFill>
            </a:endParaRPr>
          </a:p>
        </p:txBody>
      </p:sp>
      <p:sp>
        <p:nvSpPr>
          <p:cNvPr id="122884" name="Rectangle 4"/>
          <p:cNvSpPr>
            <a:spLocks noGrp="1" noChangeArrowheads="1"/>
          </p:cNvSpPr>
          <p:nvPr>
            <p:ph type="title" sz="quarter"/>
          </p:nvPr>
        </p:nvSpPr>
        <p:spPr>
          <a:xfrm>
            <a:off x="468313" y="304800"/>
            <a:ext cx="7989887" cy="914400"/>
          </a:xfrm>
          <a:noFill/>
          <a:ln/>
        </p:spPr>
        <p:txBody>
          <a:bodyPr/>
          <a:lstStyle/>
          <a:p>
            <a:pPr algn="l"/>
            <a:r>
              <a:rPr lang="en-GB" altLang="zh-CN" sz="3200" b="1">
                <a:ea typeface="宋体" charset="-122"/>
              </a:rPr>
              <a:t>Prosthetic Devices – „Artificial Organs“</a:t>
            </a:r>
          </a:p>
        </p:txBody>
      </p:sp>
      <p:pic>
        <p:nvPicPr>
          <p:cNvPr id="122885" name="Picture 5" descr="artificial-heart-abiocor-hand">
            <a:hlinkClick r:id="rId3"/>
          </p:cNvPr>
          <p:cNvPicPr>
            <a:picLocks noGrp="1" noChangeAspect="1" noChangeArrowheads="1"/>
          </p:cNvPicPr>
          <p:nvPr>
            <p:ph sz="quarter" idx="1"/>
          </p:nvPr>
        </p:nvPicPr>
        <p:blipFill>
          <a:blip r:embed="rId4" cstate="print"/>
          <a:srcRect/>
          <a:stretch>
            <a:fillRect/>
          </a:stretch>
        </p:blipFill>
        <p:spPr>
          <a:xfrm>
            <a:off x="468313" y="1341438"/>
            <a:ext cx="2016125" cy="2011362"/>
          </a:xfrm>
          <a:ln/>
        </p:spPr>
      </p:pic>
      <p:pic>
        <p:nvPicPr>
          <p:cNvPr id="122887" name="Picture 7" descr="FullVent-small"/>
          <p:cNvPicPr>
            <a:picLocks noGrp="1" noChangeAspect="1" noChangeArrowheads="1"/>
          </p:cNvPicPr>
          <p:nvPr>
            <p:ph sz="quarter" idx="2"/>
          </p:nvPr>
        </p:nvPicPr>
        <p:blipFill>
          <a:blip r:embed="rId5" cstate="print"/>
          <a:srcRect/>
          <a:stretch>
            <a:fillRect/>
          </a:stretch>
        </p:blipFill>
        <p:spPr>
          <a:xfrm>
            <a:off x="6948488" y="1268413"/>
            <a:ext cx="1843087" cy="2247900"/>
          </a:xfrm>
          <a:noFill/>
          <a:ln/>
        </p:spPr>
      </p:pic>
      <p:pic>
        <p:nvPicPr>
          <p:cNvPr id="122889" name="Picture 9" descr="6"/>
          <p:cNvPicPr>
            <a:picLocks noGrp="1" noChangeAspect="1" noChangeArrowheads="1"/>
          </p:cNvPicPr>
          <p:nvPr>
            <p:ph sz="quarter" idx="3"/>
          </p:nvPr>
        </p:nvPicPr>
        <p:blipFill>
          <a:blip r:embed="rId6" cstate="print"/>
          <a:srcRect/>
          <a:stretch>
            <a:fillRect/>
          </a:stretch>
        </p:blipFill>
        <p:spPr>
          <a:xfrm>
            <a:off x="323850" y="4149725"/>
            <a:ext cx="3505200" cy="2247900"/>
          </a:xfrm>
          <a:noFill/>
          <a:ln/>
        </p:spPr>
      </p:pic>
      <p:pic>
        <p:nvPicPr>
          <p:cNvPr id="122891" name="Picture 11" descr="Retinal Implant"/>
          <p:cNvPicPr>
            <a:picLocks noGrp="1" noChangeAspect="1" noChangeArrowheads="1"/>
          </p:cNvPicPr>
          <p:nvPr>
            <p:ph sz="quarter" idx="4"/>
          </p:nvPr>
        </p:nvPicPr>
        <p:blipFill>
          <a:blip r:embed="rId7" cstate="print"/>
          <a:srcRect/>
          <a:stretch>
            <a:fillRect/>
          </a:stretch>
        </p:blipFill>
        <p:spPr>
          <a:xfrm>
            <a:off x="4572000" y="3860800"/>
            <a:ext cx="2590800" cy="2101850"/>
          </a:xfrm>
          <a:noFill/>
          <a:ln/>
        </p:spPr>
      </p:pic>
      <p:pic>
        <p:nvPicPr>
          <p:cNvPr id="122893" name="Picture 13" descr="ear implant diagram"/>
          <p:cNvPicPr>
            <a:picLocks noChangeAspect="1" noChangeArrowheads="1"/>
          </p:cNvPicPr>
          <p:nvPr/>
        </p:nvPicPr>
        <p:blipFill>
          <a:blip r:embed="rId8" cstate="print"/>
          <a:srcRect/>
          <a:stretch>
            <a:fillRect/>
          </a:stretch>
        </p:blipFill>
        <p:spPr bwMode="auto">
          <a:xfrm>
            <a:off x="2843213" y="1268413"/>
            <a:ext cx="3384550" cy="2274887"/>
          </a:xfrm>
          <a:prstGeom prst="rect">
            <a:avLst/>
          </a:prstGeom>
          <a:noFill/>
        </p:spPr>
      </p:pic>
      <p:sp>
        <p:nvSpPr>
          <p:cNvPr id="122894" name="Text Box 14"/>
          <p:cNvSpPr txBox="1">
            <a:spLocks noChangeArrowheads="1"/>
          </p:cNvSpPr>
          <p:nvPr/>
        </p:nvSpPr>
        <p:spPr bwMode="auto">
          <a:xfrm>
            <a:off x="395288" y="3429000"/>
            <a:ext cx="2232025" cy="366713"/>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r>
              <a:rPr lang="en-GB" altLang="zh-CN" smtClean="0">
                <a:solidFill>
                  <a:srgbClr val="000000"/>
                </a:solidFill>
                <a:ea typeface="宋体" charset="-122"/>
              </a:rPr>
              <a:t>Artificial heart</a:t>
            </a:r>
          </a:p>
        </p:txBody>
      </p:sp>
      <p:sp>
        <p:nvSpPr>
          <p:cNvPr id="122895" name="Text Box 15"/>
          <p:cNvSpPr txBox="1">
            <a:spLocks noChangeArrowheads="1"/>
          </p:cNvSpPr>
          <p:nvPr/>
        </p:nvSpPr>
        <p:spPr bwMode="auto">
          <a:xfrm>
            <a:off x="2771775" y="3573463"/>
            <a:ext cx="2808288" cy="366712"/>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r>
              <a:rPr lang="en-GB" altLang="zh-CN" smtClean="0">
                <a:solidFill>
                  <a:srgbClr val="000000"/>
                </a:solidFill>
                <a:ea typeface="宋体" charset="-122"/>
              </a:rPr>
              <a:t>Cochlear implant</a:t>
            </a:r>
          </a:p>
        </p:txBody>
      </p:sp>
      <p:sp>
        <p:nvSpPr>
          <p:cNvPr id="122896" name="Text Box 16"/>
          <p:cNvSpPr txBox="1">
            <a:spLocks noChangeArrowheads="1"/>
          </p:cNvSpPr>
          <p:nvPr/>
        </p:nvSpPr>
        <p:spPr bwMode="auto">
          <a:xfrm>
            <a:off x="4500563" y="6165850"/>
            <a:ext cx="2808287" cy="366713"/>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r>
              <a:rPr lang="en-GB" altLang="zh-CN" smtClean="0">
                <a:solidFill>
                  <a:srgbClr val="000000"/>
                </a:solidFill>
                <a:ea typeface="宋体" charset="-122"/>
              </a:rPr>
              <a:t>Retinal implant</a:t>
            </a:r>
          </a:p>
        </p:txBody>
      </p:sp>
      <p:sp>
        <p:nvSpPr>
          <p:cNvPr id="122897" name="Text Box 17"/>
          <p:cNvSpPr txBox="1">
            <a:spLocks noChangeArrowheads="1"/>
          </p:cNvSpPr>
          <p:nvPr/>
        </p:nvSpPr>
        <p:spPr bwMode="auto">
          <a:xfrm>
            <a:off x="7380288" y="3644900"/>
            <a:ext cx="1368425" cy="366713"/>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r>
              <a:rPr lang="en-GB" altLang="zh-CN" smtClean="0">
                <a:solidFill>
                  <a:srgbClr val="000000"/>
                </a:solidFill>
                <a:ea typeface="宋体" charset="-122"/>
              </a:rPr>
              <a:t>Ventilator</a:t>
            </a:r>
          </a:p>
        </p:txBody>
      </p:sp>
      <p:sp>
        <p:nvSpPr>
          <p:cNvPr id="122898" name="Text Box 18"/>
          <p:cNvSpPr txBox="1">
            <a:spLocks noChangeArrowheads="1"/>
          </p:cNvSpPr>
          <p:nvPr/>
        </p:nvSpPr>
        <p:spPr bwMode="auto">
          <a:xfrm>
            <a:off x="0" y="3933825"/>
            <a:ext cx="1835150" cy="641350"/>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r>
              <a:rPr lang="en-GB" altLang="zh-CN" smtClean="0">
                <a:solidFill>
                  <a:srgbClr val="000000"/>
                </a:solidFill>
                <a:ea typeface="宋体" charset="-122"/>
              </a:rPr>
              <a:t>Cardiopul-monary bypass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p:txBody>
          <a:bodyPr/>
          <a:lstStyle/>
          <a:p>
            <a:r>
              <a:rPr lang="en-US" altLang="zh-CN" sz="2800">
                <a:solidFill>
                  <a:schemeClr val="tx1"/>
                </a:solidFill>
                <a:ea typeface="宋体" charset="-122"/>
              </a:rPr>
              <a:t>Active implantable medical devices</a:t>
            </a:r>
          </a:p>
        </p:txBody>
      </p:sp>
      <p:sp>
        <p:nvSpPr>
          <p:cNvPr id="374787" name="Rectangle 3"/>
          <p:cNvSpPr>
            <a:spLocks noGrp="1" noChangeArrowheads="1"/>
          </p:cNvSpPr>
          <p:nvPr>
            <p:ph type="body" idx="1"/>
          </p:nvPr>
        </p:nvSpPr>
        <p:spPr>
          <a:xfrm>
            <a:off x="820738" y="1458913"/>
            <a:ext cx="7853362" cy="4814887"/>
          </a:xfrm>
        </p:spPr>
        <p:txBody>
          <a:bodyPr/>
          <a:lstStyle/>
          <a:p>
            <a:pPr>
              <a:buFontTx/>
              <a:buNone/>
            </a:pPr>
            <a:r>
              <a:rPr lang="en-US" altLang="zh-CN" sz="2400" b="1">
                <a:solidFill>
                  <a:schemeClr val="accent2"/>
                </a:solidFill>
                <a:ea typeface="宋体" charset="-122"/>
              </a:rPr>
              <a:t>EMC design considerations</a:t>
            </a:r>
          </a:p>
          <a:p>
            <a:pPr>
              <a:buFontTx/>
              <a:buNone/>
            </a:pPr>
            <a:endParaRPr lang="en-US" altLang="zh-CN" sz="2000" b="1">
              <a:solidFill>
                <a:schemeClr val="accent2"/>
              </a:solidFill>
              <a:ea typeface="宋体" charset="-122"/>
            </a:endParaRPr>
          </a:p>
          <a:p>
            <a:r>
              <a:rPr lang="en-US" altLang="zh-CN" sz="2000" b="1">
                <a:ea typeface="宋体" charset="-122"/>
              </a:rPr>
              <a:t>EM disturbances for implants are much more severe than non-medical industrial ones - but there may be some mitigation of high-frequency RF fields owing to body attenuation.</a:t>
            </a:r>
          </a:p>
          <a:p>
            <a:endParaRPr lang="en-US" altLang="zh-CN" sz="800" b="1">
              <a:ea typeface="宋体" charset="-122"/>
            </a:endParaRPr>
          </a:p>
          <a:p>
            <a:r>
              <a:rPr lang="en-US" altLang="zh-CN" sz="2000" b="1">
                <a:ea typeface="宋体" charset="-122"/>
              </a:rPr>
              <a:t>EM disturbances are limited in type to RF electric and magnetic fields, DC and suitably modulated. (Be careful: EN 45502-2-1/ISO 14708-2 for pacemakers use special coupling networks).</a:t>
            </a:r>
          </a:p>
          <a:p>
            <a:endParaRPr lang="en-US" altLang="zh-CN" sz="800" b="1">
              <a:ea typeface="宋体" charset="-122"/>
            </a:endParaRPr>
          </a:p>
          <a:p>
            <a:r>
              <a:rPr lang="en-US" altLang="zh-CN" sz="2000" b="1">
                <a:ea typeface="宋体" charset="-122"/>
              </a:rPr>
              <a:t>Influence of MRI on patients can arise from presence of implant leads, separate from any direct effect on implant.</a:t>
            </a:r>
            <a:endParaRPr lang="en-US" altLang="zh-CN" sz="2000" b="1">
              <a:solidFill>
                <a:schemeClr val="accent2"/>
              </a:solidFill>
              <a:ea typeface="宋体" charset="-122"/>
            </a:endParaRPr>
          </a:p>
          <a:p>
            <a:pPr>
              <a:buFontTx/>
              <a:buNone/>
            </a:pPr>
            <a:endParaRPr lang="en-US" altLang="zh-CN" b="1">
              <a:solidFill>
                <a:schemeClr val="accent2"/>
              </a:solidFill>
              <a:ea typeface="宋体" charset="-122"/>
            </a:endParaRPr>
          </a:p>
          <a:p>
            <a:pPr>
              <a:buFontTx/>
              <a:buNone/>
            </a:pPr>
            <a:endParaRPr lang="el-GR" b="1">
              <a:solidFill>
                <a:schemeClr val="accent2"/>
              </a:solidFill>
              <a:cs typeface="Arial" charset="0"/>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p:txBody>
          <a:bodyPr/>
          <a:lstStyle/>
          <a:p>
            <a:r>
              <a:rPr lang="en-US" altLang="zh-CN" sz="2800">
                <a:solidFill>
                  <a:schemeClr val="tx1"/>
                </a:solidFill>
                <a:ea typeface="宋体" charset="-122"/>
              </a:rPr>
              <a:t>Active implantable medical devices</a:t>
            </a:r>
          </a:p>
        </p:txBody>
      </p:sp>
      <p:sp>
        <p:nvSpPr>
          <p:cNvPr id="375811" name="Rectangle 3"/>
          <p:cNvSpPr>
            <a:spLocks noGrp="1" noChangeArrowheads="1"/>
          </p:cNvSpPr>
          <p:nvPr>
            <p:ph type="body" idx="1"/>
          </p:nvPr>
        </p:nvSpPr>
        <p:spPr>
          <a:xfrm>
            <a:off x="849313" y="1428750"/>
            <a:ext cx="7853362" cy="4814888"/>
          </a:xfrm>
        </p:spPr>
        <p:txBody>
          <a:bodyPr/>
          <a:lstStyle/>
          <a:p>
            <a:pPr>
              <a:buFontTx/>
              <a:buNone/>
            </a:pPr>
            <a:r>
              <a:rPr lang="en-US" altLang="zh-CN" sz="2400" b="1">
                <a:solidFill>
                  <a:schemeClr val="accent2"/>
                </a:solidFill>
                <a:ea typeface="宋体" charset="-122"/>
              </a:rPr>
              <a:t>EMC design considerations (continued)</a:t>
            </a:r>
          </a:p>
          <a:p>
            <a:pPr>
              <a:buFontTx/>
              <a:buNone/>
            </a:pPr>
            <a:endParaRPr lang="en-US" altLang="zh-CN" sz="2000" b="1">
              <a:solidFill>
                <a:schemeClr val="accent2"/>
              </a:solidFill>
              <a:ea typeface="宋体" charset="-122"/>
            </a:endParaRPr>
          </a:p>
          <a:p>
            <a:r>
              <a:rPr lang="en-US" altLang="zh-CN" sz="2000" b="1">
                <a:ea typeface="宋体" charset="-122"/>
              </a:rPr>
              <a:t>In many cases, the recognized EMC tests for a given active implant will differ between jurisdictions. Be careful to cover all tests, or obtain prior regulatory assent to a single method of testing.</a:t>
            </a:r>
          </a:p>
          <a:p>
            <a:endParaRPr lang="en-US" altLang="zh-CN" sz="800" b="1">
              <a:ea typeface="宋体" charset="-122"/>
            </a:endParaRPr>
          </a:p>
          <a:p>
            <a:r>
              <a:rPr lang="en-US" altLang="zh-CN" sz="2000" b="1">
                <a:ea typeface="宋体" charset="-122"/>
              </a:rPr>
              <a:t>RF communications with implants takes place with lowest loss at lowest RF frequencies – but operation at these frequencies is also most susceptible to ambient disturbances such as RFID. Therefore, a robust protocol is needed. See FDA draft guidance “Radio-Frequency Wireless Technology in Medical Devices” to augment IEC 60601-1-2 compliance testing.</a:t>
            </a:r>
            <a:endParaRPr lang="en-US" altLang="zh-CN" b="1">
              <a:solidFill>
                <a:schemeClr val="accent2"/>
              </a:solidFill>
              <a:ea typeface="宋体" charset="-122"/>
            </a:endParaRPr>
          </a:p>
          <a:p>
            <a:pPr>
              <a:buFontTx/>
              <a:buNone/>
            </a:pPr>
            <a:endParaRPr lang="el-GR" b="1">
              <a:solidFill>
                <a:schemeClr val="accent2"/>
              </a:solidFill>
              <a:cs typeface="Arial" charset="0"/>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t>Implant  circuit design</a:t>
            </a:r>
            <a:endParaRPr lang="zh-CN" altLang="en-US" b="1" dirty="0"/>
          </a:p>
        </p:txBody>
      </p:sp>
      <p:sp>
        <p:nvSpPr>
          <p:cNvPr id="3" name="Content Placeholder 2"/>
          <p:cNvSpPr>
            <a:spLocks noGrp="1"/>
          </p:cNvSpPr>
          <p:nvPr>
            <p:ph sz="quarter" idx="1"/>
          </p:nvPr>
        </p:nvSpPr>
        <p:spPr/>
        <p:txBody>
          <a:bodyPr/>
          <a:lstStyle/>
          <a:p>
            <a:endParaRPr lang="en-US" altLang="zh-CN" dirty="0" smtClean="0"/>
          </a:p>
          <a:p>
            <a:r>
              <a:rPr lang="en-US" altLang="zh-CN" dirty="0" smtClean="0"/>
              <a:t>Wireless Power and Data Transmission with ASK Demodulator and Power Regulator for a Biomedical Implantable SOC</a:t>
            </a:r>
          </a:p>
          <a:p>
            <a:endParaRPr lang="en-US" altLang="zh-CN" dirty="0" smtClean="0"/>
          </a:p>
          <a:p>
            <a:endParaRPr lang="en-US" altLang="zh-CN" dirty="0" smtClean="0"/>
          </a:p>
          <a:p>
            <a:endParaRPr lang="en-US" altLang="zh-CN" dirty="0" smtClean="0"/>
          </a:p>
          <a:p>
            <a:pPr>
              <a:buNone/>
            </a:pPr>
            <a:endParaRPr lang="en-US" altLang="zh-CN" dirty="0" smtClean="0"/>
          </a:p>
          <a:p>
            <a:endParaRPr lang="en-US" altLang="zh-CN" dirty="0" smtClean="0"/>
          </a:p>
          <a:p>
            <a:pPr>
              <a:buNone/>
            </a:pPr>
            <a:r>
              <a:rPr lang="en-US" altLang="zh-CN" dirty="0" smtClean="0"/>
              <a:t>Chen-</a:t>
            </a:r>
            <a:r>
              <a:rPr lang="en-US" altLang="zh-CN" dirty="0" err="1" smtClean="0"/>
              <a:t>Hua</a:t>
            </a:r>
            <a:r>
              <a:rPr lang="en-US" altLang="zh-CN" dirty="0" smtClean="0"/>
              <a:t> Kao,  Kea-</a:t>
            </a:r>
            <a:r>
              <a:rPr lang="en-US" altLang="zh-CN" dirty="0" err="1" smtClean="0"/>
              <a:t>Tiong</a:t>
            </a:r>
            <a:r>
              <a:rPr lang="en-US" altLang="zh-CN" dirty="0" smtClean="0"/>
              <a:t> Tang 2009 IEEE</a:t>
            </a:r>
            <a:endParaRPr lang="zh-CN" altLang="en-US" dirty="0"/>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t>Implant  circuit design</a:t>
            </a:r>
            <a:endParaRPr lang="zh-CN" altLang="en-US" b="1" dirty="0"/>
          </a:p>
        </p:txBody>
      </p:sp>
      <p:sp>
        <p:nvSpPr>
          <p:cNvPr id="3" name="Content Placeholder 2"/>
          <p:cNvSpPr>
            <a:spLocks noGrp="1"/>
          </p:cNvSpPr>
          <p:nvPr>
            <p:ph sz="quarter" idx="1"/>
          </p:nvPr>
        </p:nvSpPr>
        <p:spPr/>
        <p:txBody>
          <a:bodyPr>
            <a:normAutofit lnSpcReduction="10000"/>
          </a:bodyPr>
          <a:lstStyle/>
          <a:p>
            <a:r>
              <a:rPr lang="en-US" altLang="zh-CN" b="1" dirty="0" smtClean="0"/>
              <a:t>Outline</a:t>
            </a:r>
          </a:p>
          <a:p>
            <a:pPr lvl="1"/>
            <a:endParaRPr lang="en-US" altLang="zh-CN" b="1" dirty="0" smtClean="0"/>
          </a:p>
          <a:p>
            <a:pPr lvl="1"/>
            <a:r>
              <a:rPr lang="en-US" altLang="zh-CN" b="1" dirty="0" smtClean="0"/>
              <a:t>Abstract</a:t>
            </a:r>
          </a:p>
          <a:p>
            <a:pPr lvl="1"/>
            <a:endParaRPr lang="en-US" altLang="zh-CN" b="1" dirty="0" smtClean="0"/>
          </a:p>
          <a:p>
            <a:pPr lvl="1"/>
            <a:r>
              <a:rPr lang="en-US" altLang="zh-CN" b="1" dirty="0" smtClean="0"/>
              <a:t>Introduction</a:t>
            </a:r>
          </a:p>
          <a:p>
            <a:pPr lvl="1"/>
            <a:endParaRPr lang="en-US" altLang="zh-CN" b="1" dirty="0" smtClean="0"/>
          </a:p>
          <a:p>
            <a:pPr lvl="1"/>
            <a:r>
              <a:rPr lang="en-US" altLang="zh-CN" b="1" dirty="0" smtClean="0"/>
              <a:t>ASK Structure</a:t>
            </a:r>
          </a:p>
          <a:p>
            <a:pPr lvl="1"/>
            <a:endParaRPr lang="en-US" altLang="zh-CN" b="1" dirty="0" smtClean="0"/>
          </a:p>
          <a:p>
            <a:pPr lvl="1"/>
            <a:r>
              <a:rPr lang="en-US" altLang="zh-CN" b="1" dirty="0" smtClean="0"/>
              <a:t>Power Regulator</a:t>
            </a:r>
          </a:p>
          <a:p>
            <a:pPr lvl="1"/>
            <a:endParaRPr lang="en-US" altLang="zh-CN" b="1" dirty="0" smtClean="0"/>
          </a:p>
          <a:p>
            <a:pPr lvl="1"/>
            <a:r>
              <a:rPr lang="en-US" altLang="zh-CN" b="1" dirty="0" smtClean="0"/>
              <a:t>Results</a:t>
            </a:r>
          </a:p>
          <a:p>
            <a:pPr lvl="1"/>
            <a:endParaRPr lang="en-US" altLang="zh-CN" b="1" dirty="0" smtClean="0"/>
          </a:p>
          <a:p>
            <a:pPr lvl="1"/>
            <a:r>
              <a:rPr lang="en-US" altLang="zh-CN" b="1" dirty="0" smtClean="0"/>
              <a:t>Conclusion</a:t>
            </a:r>
          </a:p>
          <a:p>
            <a:endParaRPr lang="zh-CN" altLang="en-US" dirty="0"/>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t>Implant  circuit design</a:t>
            </a:r>
            <a:endParaRPr lang="zh-CN" altLang="en-US" b="1" dirty="0"/>
          </a:p>
        </p:txBody>
      </p:sp>
      <p:sp>
        <p:nvSpPr>
          <p:cNvPr id="3" name="Content Placeholder 2"/>
          <p:cNvSpPr>
            <a:spLocks noGrp="1"/>
          </p:cNvSpPr>
          <p:nvPr>
            <p:ph sz="quarter" idx="1"/>
          </p:nvPr>
        </p:nvSpPr>
        <p:spPr/>
        <p:txBody>
          <a:bodyPr/>
          <a:lstStyle/>
          <a:p>
            <a:r>
              <a:rPr lang="en-US" altLang="zh-CN" b="1" dirty="0" smtClean="0"/>
              <a:t>Abstract</a:t>
            </a:r>
          </a:p>
          <a:p>
            <a:endParaRPr lang="en-US" altLang="zh-CN" dirty="0" smtClean="0"/>
          </a:p>
          <a:p>
            <a:r>
              <a:rPr lang="en-US" altLang="zh-CN" dirty="0" smtClean="0"/>
              <a:t>Bio-medical implantable devices have appeared for more than fifty years.</a:t>
            </a:r>
          </a:p>
          <a:p>
            <a:endParaRPr lang="en-US" altLang="zh-CN" dirty="0" smtClean="0"/>
          </a:p>
          <a:p>
            <a:r>
              <a:rPr lang="en-US" altLang="zh-CN" dirty="0" smtClean="0"/>
              <a:t>Wireless implantable devices could transmit power and data by magnetic coupling.</a:t>
            </a:r>
          </a:p>
          <a:p>
            <a:endParaRPr lang="en-US" altLang="zh-CN" dirty="0" smtClean="0"/>
          </a:p>
          <a:p>
            <a:r>
              <a:rPr lang="en-US" altLang="zh-CN" dirty="0" smtClean="0"/>
              <a:t>This paper presents an efficient power and data transmission-  LDO &amp; ASK</a:t>
            </a:r>
            <a:endParaRPr lang="zh-CN" altLang="en-US" dirty="0"/>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t>Implant  circuit design</a:t>
            </a:r>
            <a:endParaRPr lang="zh-CN" altLang="en-US" b="1" dirty="0"/>
          </a:p>
        </p:txBody>
      </p:sp>
      <p:sp>
        <p:nvSpPr>
          <p:cNvPr id="3" name="Content Placeholder 2"/>
          <p:cNvSpPr>
            <a:spLocks noGrp="1"/>
          </p:cNvSpPr>
          <p:nvPr>
            <p:ph sz="quarter" idx="1"/>
          </p:nvPr>
        </p:nvSpPr>
        <p:spPr/>
        <p:txBody>
          <a:bodyPr/>
          <a:lstStyle/>
          <a:p>
            <a:r>
              <a:rPr lang="en-US" altLang="zh-CN" b="1" dirty="0" smtClean="0"/>
              <a:t>Introduction</a:t>
            </a:r>
          </a:p>
          <a:p>
            <a:endParaRPr lang="en-US" altLang="zh-CN" b="1" dirty="0" smtClean="0"/>
          </a:p>
          <a:p>
            <a:endParaRPr lang="zh-CN" altLang="en-US" b="1" dirty="0"/>
          </a:p>
        </p:txBody>
      </p:sp>
      <p:pic>
        <p:nvPicPr>
          <p:cNvPr id="7170" name="Picture 2"/>
          <p:cNvPicPr>
            <a:picLocks noChangeAspect="1" noChangeArrowheads="1"/>
          </p:cNvPicPr>
          <p:nvPr/>
        </p:nvPicPr>
        <p:blipFill>
          <a:blip r:embed="rId2" cstate="print"/>
          <a:srcRect/>
          <a:stretch>
            <a:fillRect/>
          </a:stretch>
        </p:blipFill>
        <p:spPr bwMode="auto">
          <a:xfrm>
            <a:off x="1142999" y="2362200"/>
            <a:ext cx="6947771" cy="3657600"/>
          </a:xfrm>
          <a:prstGeom prst="rect">
            <a:avLst/>
          </a:prstGeom>
          <a:noFill/>
          <a:ln w="9525">
            <a:noFill/>
            <a:miter lim="800000"/>
            <a:headEnd/>
            <a:tailEnd/>
          </a:ln>
        </p:spPr>
      </p:pic>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t>Implant  circuit design</a:t>
            </a:r>
            <a:endParaRPr lang="zh-CN" altLang="en-US" b="1" dirty="0"/>
          </a:p>
        </p:txBody>
      </p:sp>
      <p:sp>
        <p:nvSpPr>
          <p:cNvPr id="3" name="Content Placeholder 2"/>
          <p:cNvSpPr>
            <a:spLocks noGrp="1"/>
          </p:cNvSpPr>
          <p:nvPr>
            <p:ph sz="quarter" idx="1"/>
          </p:nvPr>
        </p:nvSpPr>
        <p:spPr/>
        <p:txBody>
          <a:bodyPr/>
          <a:lstStyle/>
          <a:p>
            <a:r>
              <a:rPr lang="en-US" altLang="zh-CN" dirty="0" smtClean="0"/>
              <a:t>Introduction</a:t>
            </a:r>
          </a:p>
          <a:p>
            <a:endParaRPr lang="en-US" altLang="zh-CN" dirty="0" smtClean="0"/>
          </a:p>
          <a:p>
            <a:pPr>
              <a:buFont typeface="Wingdings" pitchFamily="2" charset="2"/>
              <a:buChar char="u"/>
            </a:pPr>
            <a:r>
              <a:rPr lang="en-US" altLang="zh-CN" dirty="0" smtClean="0"/>
              <a:t>Widely used implantable stimulator:</a:t>
            </a:r>
          </a:p>
          <a:p>
            <a:pPr>
              <a:buNone/>
            </a:pPr>
            <a:r>
              <a:rPr lang="en-US" altLang="zh-CN" dirty="0" smtClean="0"/>
              <a:t>    </a:t>
            </a:r>
            <a:r>
              <a:rPr lang="en-US" altLang="zh-CN" dirty="0" smtClean="0">
                <a:sym typeface="Wingdings" pitchFamily="2" charset="2"/>
              </a:rPr>
              <a:t></a:t>
            </a:r>
            <a:r>
              <a:rPr lang="en-US" altLang="zh-CN" dirty="0" smtClean="0"/>
              <a:t>cochlea implant, pacemaker, auditory      brainstem …</a:t>
            </a:r>
          </a:p>
          <a:p>
            <a:pPr>
              <a:buNone/>
            </a:pPr>
            <a:endParaRPr lang="en-US" altLang="zh-CN" dirty="0" smtClean="0"/>
          </a:p>
          <a:p>
            <a:pPr>
              <a:buFont typeface="Wingdings" pitchFamily="2" charset="2"/>
              <a:buChar char="u"/>
            </a:pPr>
            <a:r>
              <a:rPr lang="en-US" altLang="zh-CN" dirty="0" smtClean="0"/>
              <a:t>Size and Power consumption is much concerned</a:t>
            </a:r>
          </a:p>
          <a:p>
            <a:pPr>
              <a:buNone/>
            </a:pPr>
            <a:r>
              <a:rPr lang="en-US" altLang="zh-CN" dirty="0" smtClean="0"/>
              <a:t>    </a:t>
            </a:r>
            <a:r>
              <a:rPr lang="en-US" altLang="zh-CN" dirty="0" smtClean="0">
                <a:sym typeface="Wingdings" pitchFamily="2" charset="2"/>
              </a:rPr>
              <a:t></a:t>
            </a:r>
            <a:r>
              <a:rPr lang="en-US" altLang="zh-CN" dirty="0" smtClean="0"/>
              <a:t> wireless power and data combining  transmission </a:t>
            </a:r>
          </a:p>
          <a:p>
            <a:endParaRPr lang="en-US" altLang="zh-CN" dirty="0" smtClean="0"/>
          </a:p>
          <a:p>
            <a:pPr>
              <a:buNone/>
            </a:pPr>
            <a:r>
              <a:rPr lang="en-US" altLang="zh-CN" dirty="0" smtClean="0"/>
              <a:t>    </a:t>
            </a:r>
          </a:p>
          <a:p>
            <a:endParaRPr lang="zh-CN" altLang="en-US" dirty="0"/>
          </a:p>
        </p:txBody>
      </p:sp>
      <p:sp>
        <p:nvSpPr>
          <p:cNvPr id="4" name="Flowchart: Alternate Process 3"/>
          <p:cNvSpPr/>
          <p:nvPr/>
        </p:nvSpPr>
        <p:spPr>
          <a:xfrm>
            <a:off x="3276600" y="5638800"/>
            <a:ext cx="1600200" cy="5334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B0F0"/>
                </a:solidFill>
              </a:rPr>
              <a:t>Power regulator</a:t>
            </a:r>
            <a:endParaRPr lang="zh-CN" altLang="en-US" dirty="0">
              <a:solidFill>
                <a:srgbClr val="00B0F0"/>
              </a:solidFill>
            </a:endParaRPr>
          </a:p>
        </p:txBody>
      </p:sp>
      <p:sp>
        <p:nvSpPr>
          <p:cNvPr id="6" name="Flowchart: Alternate Process 5"/>
          <p:cNvSpPr/>
          <p:nvPr/>
        </p:nvSpPr>
        <p:spPr>
          <a:xfrm>
            <a:off x="5867400" y="5638800"/>
            <a:ext cx="1600200" cy="5334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B0F0"/>
                </a:solidFill>
              </a:rPr>
              <a:t>ASK </a:t>
            </a:r>
            <a:endParaRPr lang="zh-CN" altLang="en-US" dirty="0">
              <a:solidFill>
                <a:srgbClr val="00B0F0"/>
              </a:solidFill>
            </a:endParaRP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t>Implant  circuit design</a:t>
            </a:r>
            <a:endParaRPr lang="zh-CN" altLang="en-US" b="1" dirty="0"/>
          </a:p>
        </p:txBody>
      </p:sp>
      <p:sp>
        <p:nvSpPr>
          <p:cNvPr id="3" name="Content Placeholder 2"/>
          <p:cNvSpPr>
            <a:spLocks noGrp="1"/>
          </p:cNvSpPr>
          <p:nvPr>
            <p:ph sz="quarter" idx="1"/>
          </p:nvPr>
        </p:nvSpPr>
        <p:spPr/>
        <p:txBody>
          <a:bodyPr/>
          <a:lstStyle/>
          <a:p>
            <a:r>
              <a:rPr lang="en-US" altLang="zh-CN" dirty="0" smtClean="0"/>
              <a:t>ASK Demodulation Structure</a:t>
            </a:r>
          </a:p>
          <a:p>
            <a:endParaRPr lang="en-US" altLang="zh-CN" dirty="0" smtClean="0"/>
          </a:p>
          <a:p>
            <a:pPr>
              <a:buNone/>
            </a:pPr>
            <a:r>
              <a:rPr lang="en-US" altLang="zh-CN" dirty="0" smtClean="0"/>
              <a:t>   &lt;low power, small area, high efficiency, low cost and feasibility&gt;</a:t>
            </a:r>
          </a:p>
          <a:p>
            <a:pPr>
              <a:buNone/>
            </a:pPr>
            <a:endParaRPr lang="zh-CN" altLang="en-US" dirty="0"/>
          </a:p>
        </p:txBody>
      </p:sp>
      <p:pic>
        <p:nvPicPr>
          <p:cNvPr id="8194" name="Picture 2"/>
          <p:cNvPicPr>
            <a:picLocks noChangeAspect="1" noChangeArrowheads="1"/>
          </p:cNvPicPr>
          <p:nvPr/>
        </p:nvPicPr>
        <p:blipFill>
          <a:blip r:embed="rId2" cstate="print"/>
          <a:srcRect/>
          <a:stretch>
            <a:fillRect/>
          </a:stretch>
        </p:blipFill>
        <p:spPr bwMode="auto">
          <a:xfrm>
            <a:off x="1524000" y="3581400"/>
            <a:ext cx="5791200" cy="2724496"/>
          </a:xfrm>
          <a:prstGeom prst="rect">
            <a:avLst/>
          </a:prstGeom>
          <a:noFill/>
          <a:ln w="9525">
            <a:noFill/>
            <a:miter lim="800000"/>
            <a:headEnd/>
            <a:tailEnd/>
          </a:ln>
        </p:spPr>
      </p:pic>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t>Implant  circuit design</a:t>
            </a:r>
            <a:endParaRPr lang="zh-CN" altLang="en-US" b="1" dirty="0"/>
          </a:p>
        </p:txBody>
      </p:sp>
      <p:sp>
        <p:nvSpPr>
          <p:cNvPr id="3" name="Content Placeholder 2"/>
          <p:cNvSpPr>
            <a:spLocks noGrp="1"/>
          </p:cNvSpPr>
          <p:nvPr>
            <p:ph sz="quarter" idx="1"/>
          </p:nvPr>
        </p:nvSpPr>
        <p:spPr/>
        <p:txBody>
          <a:bodyPr/>
          <a:lstStyle/>
          <a:p>
            <a:r>
              <a:rPr lang="en-US" altLang="zh-CN" dirty="0" smtClean="0"/>
              <a:t>ASK Demodulation Structure</a:t>
            </a:r>
          </a:p>
          <a:p>
            <a:endParaRPr lang="zh-CN" altLang="en-US" dirty="0"/>
          </a:p>
        </p:txBody>
      </p:sp>
      <p:sp>
        <p:nvSpPr>
          <p:cNvPr id="4" name="Rectangle 3"/>
          <p:cNvSpPr/>
          <p:nvPr/>
        </p:nvSpPr>
        <p:spPr>
          <a:xfrm>
            <a:off x="5486400" y="2667000"/>
            <a:ext cx="2590800" cy="2585323"/>
          </a:xfrm>
          <a:prstGeom prst="rect">
            <a:avLst/>
          </a:prstGeom>
        </p:spPr>
        <p:txBody>
          <a:bodyPr wrap="square">
            <a:spAutoFit/>
          </a:bodyPr>
          <a:lstStyle/>
          <a:p>
            <a:r>
              <a:rPr lang="en-US" altLang="zh-CN" b="1" dirty="0" smtClean="0"/>
              <a:t>self-sampling</a:t>
            </a:r>
          </a:p>
          <a:p>
            <a:endParaRPr lang="en-US" altLang="zh-CN" b="1" dirty="0" smtClean="0"/>
          </a:p>
          <a:p>
            <a:endParaRPr lang="en-US" altLang="zh-CN" b="1" dirty="0" smtClean="0"/>
          </a:p>
          <a:p>
            <a:r>
              <a:rPr lang="en-US" altLang="zh-CN" b="1" dirty="0" smtClean="0"/>
              <a:t>50% modulation rate </a:t>
            </a:r>
          </a:p>
          <a:p>
            <a:endParaRPr lang="en-US" altLang="zh-CN" b="1" dirty="0" smtClean="0"/>
          </a:p>
          <a:p>
            <a:endParaRPr lang="en-US" altLang="zh-CN" b="1" dirty="0" smtClean="0"/>
          </a:p>
          <a:p>
            <a:r>
              <a:rPr lang="en-US" altLang="zh-CN" b="1" dirty="0" smtClean="0"/>
              <a:t>tunable modulation index</a:t>
            </a:r>
            <a:endParaRPr lang="zh-CN" altLang="en-US" b="1" dirty="0"/>
          </a:p>
        </p:txBody>
      </p:sp>
      <p:pic>
        <p:nvPicPr>
          <p:cNvPr id="9218" name="Picture 2"/>
          <p:cNvPicPr>
            <a:picLocks noChangeAspect="1" noChangeArrowheads="1"/>
          </p:cNvPicPr>
          <p:nvPr/>
        </p:nvPicPr>
        <p:blipFill>
          <a:blip r:embed="rId2" cstate="print"/>
          <a:srcRect/>
          <a:stretch>
            <a:fillRect/>
          </a:stretch>
        </p:blipFill>
        <p:spPr bwMode="auto">
          <a:xfrm>
            <a:off x="1143000" y="2438400"/>
            <a:ext cx="3771900" cy="3695700"/>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t>Implant  circuit design</a:t>
            </a:r>
            <a:endParaRPr lang="zh-CN" altLang="en-US" b="1" dirty="0"/>
          </a:p>
        </p:txBody>
      </p:sp>
      <p:sp>
        <p:nvSpPr>
          <p:cNvPr id="3" name="Content Placeholder 2"/>
          <p:cNvSpPr>
            <a:spLocks noGrp="1"/>
          </p:cNvSpPr>
          <p:nvPr>
            <p:ph sz="quarter" idx="1"/>
          </p:nvPr>
        </p:nvSpPr>
        <p:spPr/>
        <p:txBody>
          <a:bodyPr/>
          <a:lstStyle/>
          <a:p>
            <a:r>
              <a:rPr lang="en-US" altLang="zh-CN" dirty="0" smtClean="0"/>
              <a:t>ASK Demodulation Structure</a:t>
            </a:r>
          </a:p>
          <a:p>
            <a:endParaRPr lang="en-US" altLang="zh-CN" dirty="0" smtClean="0"/>
          </a:p>
          <a:p>
            <a:pPr lvl="1">
              <a:buNone/>
            </a:pPr>
            <a:r>
              <a:rPr lang="en-US" altLang="zh-CN" dirty="0" smtClean="0"/>
              <a:t>(1)Low level sensing</a:t>
            </a:r>
          </a:p>
          <a:p>
            <a:pPr lvl="1">
              <a:buNone/>
            </a:pPr>
            <a:endParaRPr lang="en-US" altLang="zh-CN" dirty="0" smtClean="0"/>
          </a:p>
          <a:p>
            <a:pPr lvl="1">
              <a:buNone/>
            </a:pPr>
            <a:r>
              <a:rPr lang="en-US" altLang="zh-CN" dirty="0" smtClean="0"/>
              <a:t>(2)High level sensing</a:t>
            </a:r>
            <a:endParaRPr lang="zh-CN" altLang="en-US" dirty="0"/>
          </a:p>
        </p:txBody>
      </p:sp>
      <p:pic>
        <p:nvPicPr>
          <p:cNvPr id="10242" name="Picture 2"/>
          <p:cNvPicPr>
            <a:picLocks noChangeAspect="1" noChangeArrowheads="1"/>
          </p:cNvPicPr>
          <p:nvPr/>
        </p:nvPicPr>
        <p:blipFill>
          <a:blip r:embed="rId2" cstate="print"/>
          <a:srcRect/>
          <a:stretch>
            <a:fillRect/>
          </a:stretch>
        </p:blipFill>
        <p:spPr bwMode="auto">
          <a:xfrm>
            <a:off x="1447800" y="4038600"/>
            <a:ext cx="4745182" cy="2286000"/>
          </a:xfrm>
          <a:prstGeom prst="rect">
            <a:avLst/>
          </a:prstGeom>
          <a:noFill/>
          <a:ln w="9525">
            <a:noFill/>
            <a:miter lim="800000"/>
            <a:headEnd/>
            <a:tailEnd/>
          </a:ln>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IMD</a:t>
            </a:r>
            <a:endParaRPr lang="zh-CN" altLang="en-US" dirty="0"/>
          </a:p>
        </p:txBody>
      </p:sp>
      <p:sp>
        <p:nvSpPr>
          <p:cNvPr id="3" name="Content Placeholder 2"/>
          <p:cNvSpPr>
            <a:spLocks noGrp="1"/>
          </p:cNvSpPr>
          <p:nvPr>
            <p:ph idx="1"/>
          </p:nvPr>
        </p:nvSpPr>
        <p:spPr/>
        <p:txBody>
          <a:bodyPr/>
          <a:lstStyle/>
          <a:p>
            <a:r>
              <a:rPr lang="en-US" altLang="zh-CN" b="1" dirty="0" smtClean="0"/>
              <a:t>Medical Device Definition</a:t>
            </a:r>
          </a:p>
          <a:p>
            <a:pPr>
              <a:buNone/>
            </a:pPr>
            <a:r>
              <a:rPr lang="en-US" altLang="zh-CN" dirty="0" smtClean="0"/>
              <a:t>   </a:t>
            </a:r>
            <a:r>
              <a:rPr lang="en-US" altLang="zh-CN" sz="2000" dirty="0" smtClean="0"/>
              <a:t>An instrument, apparatus, implement, machine, contrivance, implant, in vitro reagent, or other similar or related article, including a component part, or accessory which is:</a:t>
            </a:r>
          </a:p>
          <a:p>
            <a:pPr lvl="1"/>
            <a:endParaRPr lang="en-US" altLang="zh-CN" sz="1600" dirty="0" smtClean="0"/>
          </a:p>
          <a:p>
            <a:pPr lvl="1">
              <a:buNone/>
            </a:pPr>
            <a:r>
              <a:rPr lang="en-US" altLang="zh-CN" dirty="0" smtClean="0"/>
              <a:t>-Recognized in the official National Formulary</a:t>
            </a:r>
          </a:p>
          <a:p>
            <a:pPr lvl="1">
              <a:buNone/>
            </a:pPr>
            <a:endParaRPr lang="en-US" altLang="zh-CN" sz="2000" dirty="0" smtClean="0"/>
          </a:p>
          <a:p>
            <a:pPr lvl="1">
              <a:buNone/>
            </a:pPr>
            <a:r>
              <a:rPr lang="en-US" altLang="zh-CN" dirty="0" smtClean="0"/>
              <a:t>-Intended for use in the diagnosis of disease or other conditions</a:t>
            </a:r>
          </a:p>
          <a:p>
            <a:pPr lvl="1">
              <a:buNone/>
            </a:pPr>
            <a:endParaRPr lang="en-US" altLang="zh-CN" sz="2000" dirty="0" smtClean="0"/>
          </a:p>
          <a:p>
            <a:pPr lvl="1">
              <a:buNone/>
            </a:pPr>
            <a:r>
              <a:rPr lang="en-US" altLang="zh-CN" dirty="0" smtClean="0"/>
              <a:t>-Intended to affect the structure or any function of the body of man or other animals</a:t>
            </a:r>
            <a:endParaRPr lang="zh-CN" alt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t>Implant  circuit design</a:t>
            </a:r>
            <a:endParaRPr lang="zh-CN" altLang="en-US" b="1" dirty="0"/>
          </a:p>
        </p:txBody>
      </p:sp>
      <p:sp>
        <p:nvSpPr>
          <p:cNvPr id="3" name="Content Placeholder 2"/>
          <p:cNvSpPr>
            <a:spLocks noGrp="1"/>
          </p:cNvSpPr>
          <p:nvPr>
            <p:ph sz="quarter" idx="1"/>
          </p:nvPr>
        </p:nvSpPr>
        <p:spPr/>
        <p:txBody>
          <a:bodyPr/>
          <a:lstStyle/>
          <a:p>
            <a:r>
              <a:rPr lang="en-US" altLang="zh-CN" b="1" dirty="0" smtClean="0"/>
              <a:t>Power Regulator </a:t>
            </a:r>
          </a:p>
          <a:p>
            <a:endParaRPr lang="en-US" altLang="zh-CN" b="1" dirty="0" smtClean="0"/>
          </a:p>
          <a:p>
            <a:endParaRPr lang="zh-CN" altLang="en-US" b="1" dirty="0"/>
          </a:p>
        </p:txBody>
      </p:sp>
      <p:graphicFrame>
        <p:nvGraphicFramePr>
          <p:cNvPr id="4" name="Diagram 3"/>
          <p:cNvGraphicFramePr/>
          <p:nvPr/>
        </p:nvGraphicFramePr>
        <p:xfrm>
          <a:off x="2133600" y="2006600"/>
          <a:ext cx="3657600" cy="172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267" name="Picture 3"/>
          <p:cNvPicPr>
            <a:picLocks noChangeAspect="1" noChangeArrowheads="1"/>
          </p:cNvPicPr>
          <p:nvPr/>
        </p:nvPicPr>
        <p:blipFill>
          <a:blip r:embed="rId7" cstate="print"/>
          <a:srcRect/>
          <a:stretch>
            <a:fillRect/>
          </a:stretch>
        </p:blipFill>
        <p:spPr bwMode="auto">
          <a:xfrm>
            <a:off x="2057400" y="3962400"/>
            <a:ext cx="2041071" cy="914400"/>
          </a:xfrm>
          <a:prstGeom prst="rect">
            <a:avLst/>
          </a:prstGeom>
          <a:noFill/>
          <a:ln w="9525">
            <a:noFill/>
            <a:miter lim="800000"/>
            <a:headEnd/>
            <a:tailEnd/>
          </a:ln>
        </p:spPr>
      </p:pic>
      <p:pic>
        <p:nvPicPr>
          <p:cNvPr id="11268" name="Picture 4"/>
          <p:cNvPicPr>
            <a:picLocks noChangeAspect="1" noChangeArrowheads="1"/>
          </p:cNvPicPr>
          <p:nvPr/>
        </p:nvPicPr>
        <p:blipFill>
          <a:blip r:embed="rId8" cstate="print"/>
          <a:srcRect/>
          <a:stretch>
            <a:fillRect/>
          </a:stretch>
        </p:blipFill>
        <p:spPr bwMode="auto">
          <a:xfrm>
            <a:off x="2133599" y="5105400"/>
            <a:ext cx="3382211" cy="838200"/>
          </a:xfrm>
          <a:prstGeom prst="rect">
            <a:avLst/>
          </a:prstGeom>
          <a:noFill/>
          <a:ln w="9525">
            <a:noFill/>
            <a:miter lim="800000"/>
            <a:headEnd/>
            <a:tailEnd/>
          </a:ln>
        </p:spPr>
      </p:pic>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t>Implant  circuit design</a:t>
            </a:r>
            <a:endParaRPr lang="zh-CN" altLang="en-US" b="1" dirty="0"/>
          </a:p>
        </p:txBody>
      </p:sp>
      <p:sp>
        <p:nvSpPr>
          <p:cNvPr id="3" name="Content Placeholder 2"/>
          <p:cNvSpPr>
            <a:spLocks noGrp="1"/>
          </p:cNvSpPr>
          <p:nvPr>
            <p:ph sz="quarter" idx="1"/>
          </p:nvPr>
        </p:nvSpPr>
        <p:spPr/>
        <p:txBody>
          <a:bodyPr/>
          <a:lstStyle/>
          <a:p>
            <a:r>
              <a:rPr lang="en-US" altLang="zh-CN" b="1" dirty="0" smtClean="0"/>
              <a:t>Power Regulator </a:t>
            </a:r>
          </a:p>
          <a:p>
            <a:endParaRPr lang="zh-CN" altLang="en-US" dirty="0"/>
          </a:p>
        </p:txBody>
      </p:sp>
      <p:pic>
        <p:nvPicPr>
          <p:cNvPr id="4" name="Picture 2"/>
          <p:cNvPicPr>
            <a:picLocks noChangeAspect="1" noChangeArrowheads="1"/>
          </p:cNvPicPr>
          <p:nvPr/>
        </p:nvPicPr>
        <p:blipFill>
          <a:blip r:embed="rId2" cstate="print"/>
          <a:srcRect/>
          <a:stretch>
            <a:fillRect/>
          </a:stretch>
        </p:blipFill>
        <p:spPr bwMode="auto">
          <a:xfrm>
            <a:off x="990600" y="2438400"/>
            <a:ext cx="6172200" cy="3810000"/>
          </a:xfrm>
          <a:prstGeom prst="rect">
            <a:avLst/>
          </a:prstGeom>
          <a:noFill/>
          <a:ln w="9525">
            <a:noFill/>
            <a:miter lim="800000"/>
            <a:headEnd/>
            <a:tailEnd/>
          </a:ln>
        </p:spPr>
      </p:pic>
      <p:pic>
        <p:nvPicPr>
          <p:cNvPr id="12290" name="Picture 2"/>
          <p:cNvPicPr>
            <a:picLocks noChangeAspect="1" noChangeArrowheads="1"/>
          </p:cNvPicPr>
          <p:nvPr/>
        </p:nvPicPr>
        <p:blipFill>
          <a:blip r:embed="rId3" cstate="print"/>
          <a:srcRect/>
          <a:stretch>
            <a:fillRect/>
          </a:stretch>
        </p:blipFill>
        <p:spPr bwMode="auto">
          <a:xfrm>
            <a:off x="4876800" y="1676400"/>
            <a:ext cx="2484408" cy="685800"/>
          </a:xfrm>
          <a:prstGeom prst="rect">
            <a:avLst/>
          </a:prstGeom>
          <a:noFill/>
          <a:ln w="9525">
            <a:noFill/>
            <a:miter lim="800000"/>
            <a:headEnd/>
            <a:tailEnd/>
          </a:ln>
        </p:spPr>
      </p:pic>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t>Implant  circuit design</a:t>
            </a:r>
            <a:endParaRPr lang="zh-CN" altLang="en-US" dirty="0"/>
          </a:p>
        </p:txBody>
      </p:sp>
      <p:sp>
        <p:nvSpPr>
          <p:cNvPr id="3" name="Content Placeholder 2"/>
          <p:cNvSpPr>
            <a:spLocks noGrp="1"/>
          </p:cNvSpPr>
          <p:nvPr>
            <p:ph sz="quarter" idx="1"/>
          </p:nvPr>
        </p:nvSpPr>
        <p:spPr/>
        <p:txBody>
          <a:bodyPr/>
          <a:lstStyle/>
          <a:p>
            <a:r>
              <a:rPr lang="en-US" altLang="zh-CN" b="1" dirty="0" smtClean="0"/>
              <a:t>Results</a:t>
            </a:r>
          </a:p>
          <a:p>
            <a:pPr>
              <a:buNone/>
            </a:pPr>
            <a:r>
              <a:rPr lang="en-US" altLang="zh-CN" dirty="0" smtClean="0"/>
              <a:t>    // carrier is set as 2M Hz with a 1M Hz </a:t>
            </a:r>
          </a:p>
          <a:p>
            <a:pPr>
              <a:buNone/>
            </a:pPr>
            <a:r>
              <a:rPr lang="en-US" altLang="zh-CN" dirty="0" smtClean="0"/>
              <a:t>       random binary data rate</a:t>
            </a:r>
          </a:p>
          <a:p>
            <a:pPr>
              <a:buNone/>
            </a:pPr>
            <a:r>
              <a:rPr lang="en-US" altLang="zh-CN" dirty="0" smtClean="0"/>
              <a:t>    // 2.86% modulation index 1.8V supply</a:t>
            </a:r>
            <a:endParaRPr lang="zh-CN" altLang="en-US" dirty="0"/>
          </a:p>
        </p:txBody>
      </p:sp>
      <p:pic>
        <p:nvPicPr>
          <p:cNvPr id="13314" name="Picture 2"/>
          <p:cNvPicPr>
            <a:picLocks noChangeAspect="1" noChangeArrowheads="1"/>
          </p:cNvPicPr>
          <p:nvPr/>
        </p:nvPicPr>
        <p:blipFill>
          <a:blip r:embed="rId2" cstate="print"/>
          <a:srcRect/>
          <a:stretch>
            <a:fillRect/>
          </a:stretch>
        </p:blipFill>
        <p:spPr bwMode="auto">
          <a:xfrm>
            <a:off x="914400" y="3429000"/>
            <a:ext cx="6629400" cy="3124200"/>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t>Implant  circuit design</a:t>
            </a:r>
            <a:endParaRPr lang="zh-CN" altLang="en-US" dirty="0"/>
          </a:p>
        </p:txBody>
      </p:sp>
      <p:sp>
        <p:nvSpPr>
          <p:cNvPr id="3" name="Content Placeholder 2"/>
          <p:cNvSpPr>
            <a:spLocks noGrp="1"/>
          </p:cNvSpPr>
          <p:nvPr>
            <p:ph sz="quarter" idx="1"/>
          </p:nvPr>
        </p:nvSpPr>
        <p:spPr/>
        <p:txBody>
          <a:bodyPr/>
          <a:lstStyle/>
          <a:p>
            <a:r>
              <a:rPr lang="en-US" altLang="zh-CN" dirty="0" smtClean="0"/>
              <a:t>Results</a:t>
            </a:r>
            <a:endParaRPr lang="zh-CN" altLang="en-US" dirty="0"/>
          </a:p>
        </p:txBody>
      </p:sp>
      <p:pic>
        <p:nvPicPr>
          <p:cNvPr id="14338" name="Picture 2"/>
          <p:cNvPicPr>
            <a:picLocks noChangeAspect="1" noChangeArrowheads="1"/>
          </p:cNvPicPr>
          <p:nvPr/>
        </p:nvPicPr>
        <p:blipFill>
          <a:blip r:embed="rId2" cstate="print"/>
          <a:srcRect/>
          <a:stretch>
            <a:fillRect/>
          </a:stretch>
        </p:blipFill>
        <p:spPr bwMode="auto">
          <a:xfrm>
            <a:off x="1066800" y="2057400"/>
            <a:ext cx="6662981" cy="4191000"/>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t>Implant  circuit design</a:t>
            </a:r>
            <a:endParaRPr lang="zh-CN" altLang="en-US" dirty="0"/>
          </a:p>
        </p:txBody>
      </p:sp>
      <p:sp>
        <p:nvSpPr>
          <p:cNvPr id="3" name="Content Placeholder 2"/>
          <p:cNvSpPr>
            <a:spLocks noGrp="1"/>
          </p:cNvSpPr>
          <p:nvPr>
            <p:ph sz="quarter" idx="1"/>
          </p:nvPr>
        </p:nvSpPr>
        <p:spPr/>
        <p:txBody>
          <a:bodyPr>
            <a:normAutofit fontScale="92500" lnSpcReduction="10000"/>
          </a:bodyPr>
          <a:lstStyle/>
          <a:p>
            <a:r>
              <a:rPr lang="en-US" altLang="zh-CN" b="1" dirty="0" smtClean="0"/>
              <a:t>Conclusion</a:t>
            </a:r>
          </a:p>
          <a:p>
            <a:endParaRPr lang="en-US" altLang="zh-CN" dirty="0" smtClean="0"/>
          </a:p>
          <a:p>
            <a:pPr>
              <a:buFont typeface="Wingdings" pitchFamily="2" charset="2"/>
              <a:buChar char="n"/>
            </a:pPr>
            <a:r>
              <a:rPr lang="en-US" altLang="zh-CN" dirty="0" smtClean="0"/>
              <a:t>This work presents a new ASK demodulator structure with a regulated power supply. </a:t>
            </a:r>
          </a:p>
          <a:p>
            <a:pPr>
              <a:buFont typeface="Wingdings" pitchFamily="2" charset="2"/>
              <a:buChar char="n"/>
            </a:pPr>
            <a:endParaRPr lang="en-US" altLang="zh-CN" dirty="0" smtClean="0"/>
          </a:p>
          <a:p>
            <a:pPr>
              <a:buFont typeface="Wingdings" pitchFamily="2" charset="2"/>
              <a:buChar char="n"/>
            </a:pPr>
            <a:r>
              <a:rPr lang="en-US" altLang="zh-CN" dirty="0" smtClean="0"/>
              <a:t>we find this ASK demodulator having better modulation rate and controllable modulation index.</a:t>
            </a:r>
          </a:p>
          <a:p>
            <a:pPr>
              <a:buFont typeface="Wingdings" pitchFamily="2" charset="2"/>
              <a:buChar char="n"/>
            </a:pPr>
            <a:endParaRPr lang="en-US" altLang="zh-CN" dirty="0" smtClean="0"/>
          </a:p>
          <a:p>
            <a:pPr>
              <a:buFont typeface="Wingdings" pitchFamily="2" charset="2"/>
              <a:buChar char="n"/>
            </a:pPr>
            <a:r>
              <a:rPr lang="en-US" altLang="zh-CN" dirty="0" smtClean="0"/>
              <a:t>This architecture is flexible for biomedical applications.</a:t>
            </a:r>
          </a:p>
          <a:p>
            <a:pPr>
              <a:buFont typeface="Wingdings" pitchFamily="2" charset="2"/>
              <a:buChar char="n"/>
            </a:pPr>
            <a:endParaRPr lang="en-US" altLang="zh-CN" dirty="0" smtClean="0"/>
          </a:p>
          <a:p>
            <a:pPr>
              <a:buFont typeface="Wingdings" pitchFamily="2" charset="2"/>
              <a:buChar char="n"/>
            </a:pPr>
            <a:r>
              <a:rPr lang="en-US" altLang="zh-CN" dirty="0" smtClean="0"/>
              <a:t>Simulation results of this work are very appealing to these applications.</a:t>
            </a:r>
          </a:p>
          <a:p>
            <a:endParaRPr lang="zh-CN" alt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t>Implant  circuit design</a:t>
            </a:r>
            <a:endParaRPr lang="zh-CN" altLang="en-US" dirty="0"/>
          </a:p>
        </p:txBody>
      </p:sp>
      <p:sp>
        <p:nvSpPr>
          <p:cNvPr id="3" name="Content Placeholder 2"/>
          <p:cNvSpPr>
            <a:spLocks noGrp="1"/>
          </p:cNvSpPr>
          <p:nvPr>
            <p:ph sz="quarter" idx="1"/>
          </p:nvPr>
        </p:nvSpPr>
        <p:spPr/>
        <p:txBody>
          <a:bodyPr>
            <a:normAutofit/>
          </a:bodyPr>
          <a:lstStyle/>
          <a:p>
            <a:endParaRPr lang="en-US" altLang="zh-CN" dirty="0" smtClean="0"/>
          </a:p>
          <a:p>
            <a:r>
              <a:rPr lang="en-US" altLang="zh-CN" b="1" dirty="0" smtClean="0"/>
              <a:t>Using Pulse Width Modulation for Wireless Transmission of Neural Signals in Multichannel Neural Recording Systems</a:t>
            </a:r>
          </a:p>
          <a:p>
            <a:endParaRPr lang="en-US" altLang="zh-CN" b="1" dirty="0" smtClean="0"/>
          </a:p>
          <a:p>
            <a:endParaRPr lang="en-US" altLang="zh-CN" b="1" dirty="0" smtClean="0"/>
          </a:p>
          <a:p>
            <a:endParaRPr lang="en-US" altLang="zh-CN" b="1" dirty="0" smtClean="0"/>
          </a:p>
          <a:p>
            <a:endParaRPr lang="en-US" altLang="zh-CN" b="1" dirty="0" smtClean="0"/>
          </a:p>
          <a:p>
            <a:pPr>
              <a:buNone/>
            </a:pPr>
            <a:r>
              <a:rPr lang="en-US" altLang="zh-CN" dirty="0" smtClean="0"/>
              <a:t>    Ming Yin, </a:t>
            </a:r>
            <a:r>
              <a:rPr lang="en-US" altLang="zh-CN" dirty="0" err="1" smtClean="0"/>
              <a:t>Maysam</a:t>
            </a:r>
            <a:r>
              <a:rPr lang="en-US" altLang="zh-CN" dirty="0" smtClean="0"/>
              <a:t> </a:t>
            </a:r>
            <a:r>
              <a:rPr lang="en-US" altLang="zh-CN" dirty="0" err="1" smtClean="0"/>
              <a:t>Ghovanloo</a:t>
            </a:r>
            <a:endParaRPr lang="en-US" altLang="zh-CN" dirty="0" smtClean="0"/>
          </a:p>
          <a:p>
            <a:pPr>
              <a:buNone/>
            </a:pPr>
            <a:r>
              <a:rPr lang="en-US" altLang="zh-CN" dirty="0" smtClean="0"/>
              <a:t>    IEEE Transactions on Neural Systems and Rehabilitation engineering, august2009</a:t>
            </a:r>
            <a:endParaRPr lang="zh-CN" alt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t>Implant  circuit design</a:t>
            </a:r>
            <a:endParaRPr lang="zh-CN" altLang="en-US" dirty="0"/>
          </a:p>
        </p:txBody>
      </p:sp>
      <p:sp>
        <p:nvSpPr>
          <p:cNvPr id="3" name="Content Placeholder 2"/>
          <p:cNvSpPr>
            <a:spLocks noGrp="1"/>
          </p:cNvSpPr>
          <p:nvPr>
            <p:ph sz="quarter" idx="1"/>
          </p:nvPr>
        </p:nvSpPr>
        <p:spPr/>
        <p:txBody>
          <a:bodyPr/>
          <a:lstStyle/>
          <a:p>
            <a:r>
              <a:rPr lang="en-US" altLang="zh-CN" b="1" dirty="0" smtClean="0"/>
              <a:t>Outline</a:t>
            </a:r>
          </a:p>
          <a:p>
            <a:pPr lvl="1">
              <a:buNone/>
            </a:pPr>
            <a:endParaRPr lang="en-US" altLang="zh-CN" dirty="0" smtClean="0"/>
          </a:p>
          <a:p>
            <a:pPr lvl="1"/>
            <a:r>
              <a:rPr lang="en-US" altLang="zh-CN" dirty="0" smtClean="0"/>
              <a:t>Introduction</a:t>
            </a:r>
          </a:p>
          <a:p>
            <a:pPr lvl="1"/>
            <a:endParaRPr lang="en-US" altLang="zh-CN" dirty="0" smtClean="0"/>
          </a:p>
          <a:p>
            <a:pPr lvl="1"/>
            <a:r>
              <a:rPr lang="en-US" altLang="zh-CN" dirty="0" smtClean="0"/>
              <a:t>WINER System Architecture</a:t>
            </a:r>
          </a:p>
          <a:p>
            <a:pPr lvl="1"/>
            <a:endParaRPr lang="en-US" altLang="zh-CN" dirty="0" smtClean="0"/>
          </a:p>
          <a:p>
            <a:pPr lvl="1"/>
            <a:r>
              <a:rPr lang="en-US" altLang="zh-CN" dirty="0" smtClean="0"/>
              <a:t>Evaluation of the wireless PWM technique</a:t>
            </a:r>
          </a:p>
          <a:p>
            <a:pPr lvl="1"/>
            <a:endParaRPr lang="en-US" altLang="zh-CN" dirty="0" smtClean="0"/>
          </a:p>
          <a:p>
            <a:pPr lvl="1"/>
            <a:r>
              <a:rPr lang="en-US" altLang="zh-CN" dirty="0" smtClean="0"/>
              <a:t>Simulation and Measurement Results</a:t>
            </a:r>
          </a:p>
          <a:p>
            <a:pPr lvl="1"/>
            <a:endParaRPr lang="en-US" altLang="zh-CN" dirty="0" smtClean="0"/>
          </a:p>
          <a:p>
            <a:pPr lvl="1"/>
            <a:r>
              <a:rPr lang="en-US" altLang="zh-CN" dirty="0" smtClean="0"/>
              <a:t>Conclusion</a:t>
            </a:r>
          </a:p>
          <a:p>
            <a:endParaRPr lang="en-US" altLang="zh-CN" dirty="0" smtClean="0"/>
          </a:p>
          <a:p>
            <a:endParaRPr lang="en-US" altLang="zh-CN" dirty="0" smtClean="0"/>
          </a:p>
          <a:p>
            <a:endParaRPr lang="zh-CN" alt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t>Implant  circuit design</a:t>
            </a:r>
            <a:endParaRPr lang="zh-CN" altLang="en-US" dirty="0"/>
          </a:p>
        </p:txBody>
      </p:sp>
      <p:sp>
        <p:nvSpPr>
          <p:cNvPr id="3" name="Content Placeholder 2"/>
          <p:cNvSpPr>
            <a:spLocks noGrp="1"/>
          </p:cNvSpPr>
          <p:nvPr>
            <p:ph sz="quarter" idx="1"/>
          </p:nvPr>
        </p:nvSpPr>
        <p:spPr/>
        <p:txBody>
          <a:bodyPr/>
          <a:lstStyle/>
          <a:p>
            <a:r>
              <a:rPr lang="en-US" altLang="zh-CN" b="1" dirty="0" smtClean="0"/>
              <a:t>Introduction</a:t>
            </a:r>
          </a:p>
          <a:p>
            <a:pPr lvl="1"/>
            <a:r>
              <a:rPr lang="en-US" altLang="zh-CN" b="1" dirty="0" smtClean="0"/>
              <a:t>The accelerating pace of research has created a considerable demand for data acquisition systems</a:t>
            </a:r>
          </a:p>
          <a:p>
            <a:pPr lvl="1"/>
            <a:endParaRPr lang="en-US" altLang="zh-CN" b="1" dirty="0" smtClean="0"/>
          </a:p>
          <a:p>
            <a:pPr lvl="1"/>
            <a:r>
              <a:rPr lang="en-US" altLang="zh-CN" b="1" dirty="0" smtClean="0"/>
              <a:t> </a:t>
            </a:r>
            <a:r>
              <a:rPr lang="en-US" altLang="zh-CN" b="1" dirty="0" err="1" smtClean="0"/>
              <a:t>Commutator</a:t>
            </a:r>
            <a:r>
              <a:rPr lang="en-US" altLang="zh-CN" b="1" dirty="0" smtClean="0"/>
              <a:t> is a delicate mechanical component and one of the most expensive items in the system</a:t>
            </a:r>
          </a:p>
          <a:p>
            <a:pPr lvl="1"/>
            <a:endParaRPr lang="en-US" altLang="zh-CN" b="1" dirty="0" smtClean="0"/>
          </a:p>
          <a:p>
            <a:pPr lvl="1"/>
            <a:r>
              <a:rPr lang="en-US" altLang="zh-CN" b="1" dirty="0" smtClean="0"/>
              <a:t>Size, power consumption, robustness, input referred </a:t>
            </a:r>
            <a:r>
              <a:rPr lang="en-US" altLang="zh-CN" b="1" dirty="0" err="1" smtClean="0"/>
              <a:t>noise,and</a:t>
            </a:r>
            <a:r>
              <a:rPr lang="en-US" altLang="zh-CN" b="1" dirty="0" smtClean="0"/>
              <a:t> bandwidth are the main concerns in developing WNR system</a:t>
            </a:r>
          </a:p>
          <a:p>
            <a:endParaRPr lang="zh-CN" altLang="en-US" b="1"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t>Implant  circuit design</a:t>
            </a:r>
            <a:endParaRPr lang="zh-CN" altLang="en-US" dirty="0"/>
          </a:p>
        </p:txBody>
      </p:sp>
      <p:sp>
        <p:nvSpPr>
          <p:cNvPr id="3" name="Content Placeholder 2"/>
          <p:cNvSpPr>
            <a:spLocks noGrp="1"/>
          </p:cNvSpPr>
          <p:nvPr>
            <p:ph sz="quarter" idx="1"/>
          </p:nvPr>
        </p:nvSpPr>
        <p:spPr/>
        <p:style>
          <a:lnRef idx="2">
            <a:schemeClr val="accent4"/>
          </a:lnRef>
          <a:fillRef idx="1">
            <a:schemeClr val="lt1"/>
          </a:fillRef>
          <a:effectRef idx="0">
            <a:schemeClr val="accent4"/>
          </a:effectRef>
          <a:fontRef idx="minor">
            <a:schemeClr val="dk1"/>
          </a:fontRef>
        </p:style>
        <p:txBody>
          <a:bodyPr/>
          <a:lstStyle/>
          <a:p>
            <a:r>
              <a:rPr lang="en-US" altLang="zh-CN" b="1" dirty="0" smtClean="0"/>
              <a:t>Introduction</a:t>
            </a:r>
          </a:p>
          <a:p>
            <a:pPr lvl="1">
              <a:buFont typeface="Wingdings" pitchFamily="2" charset="2"/>
              <a:buChar char="ü"/>
            </a:pPr>
            <a:r>
              <a:rPr lang="en-US" altLang="zh-CN" b="1" dirty="0" smtClean="0"/>
              <a:t> neural signal spectrum 0.1 Hz -10 kHz</a:t>
            </a:r>
          </a:p>
          <a:p>
            <a:pPr lvl="1">
              <a:buFont typeface="Wingdings" pitchFamily="2" charset="2"/>
              <a:buChar char="ü"/>
            </a:pPr>
            <a:r>
              <a:rPr lang="en-US" altLang="zh-CN" b="1" dirty="0" smtClean="0"/>
              <a:t> 50 to 1 mV, supply range of 1.5V</a:t>
            </a:r>
          </a:p>
          <a:p>
            <a:pPr lvl="1">
              <a:buFont typeface="Wingdings" pitchFamily="2" charset="2"/>
              <a:buChar char="ü"/>
            </a:pPr>
            <a:r>
              <a:rPr lang="en-US" altLang="zh-CN" b="1" dirty="0" smtClean="0"/>
              <a:t>&gt; 10 </a:t>
            </a:r>
            <a:r>
              <a:rPr lang="en-US" altLang="zh-CN" b="1" dirty="0" err="1" smtClean="0"/>
              <a:t>uV</a:t>
            </a:r>
            <a:r>
              <a:rPr lang="en-US" altLang="zh-CN" b="1" dirty="0" smtClean="0"/>
              <a:t> of background noise</a:t>
            </a:r>
          </a:p>
          <a:p>
            <a:pPr lvl="1">
              <a:buFont typeface="Wingdings" pitchFamily="2" charset="2"/>
              <a:buChar char="ü"/>
            </a:pPr>
            <a:r>
              <a:rPr lang="en-US" altLang="zh-CN" b="1" dirty="0" smtClean="0"/>
              <a:t>resolution of 8–10 bits</a:t>
            </a:r>
          </a:p>
          <a:p>
            <a:pPr lvl="1">
              <a:buFont typeface="Wingdings" pitchFamily="2" charset="2"/>
              <a:buChar char="ü"/>
            </a:pPr>
            <a:r>
              <a:rPr lang="en-US" altLang="zh-CN" b="1" dirty="0" smtClean="0"/>
              <a:t>160 kb/s of bandwidth is needed</a:t>
            </a:r>
            <a:endParaRPr lang="zh-CN" altLang="en-US" b="1" dirty="0"/>
          </a:p>
        </p:txBody>
      </p:sp>
      <p:sp>
        <p:nvSpPr>
          <p:cNvPr id="4" name="Flowchart: Punched Tape 3"/>
          <p:cNvSpPr/>
          <p:nvPr/>
        </p:nvSpPr>
        <p:spPr>
          <a:xfrm>
            <a:off x="1905000" y="4495800"/>
            <a:ext cx="4800600" cy="1219200"/>
          </a:xfrm>
          <a:prstGeom prst="flowChartPunchedTape">
            <a:avLst/>
          </a:prstGeom>
          <a:solidFill>
            <a:srgbClr val="00B05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PWM of TDM signal in </a:t>
            </a:r>
            <a:r>
              <a:rPr lang="en-US" altLang="zh-CN" dirty="0" err="1" smtClean="0"/>
              <a:t>WINeR</a:t>
            </a:r>
            <a:r>
              <a:rPr lang="en-US" altLang="zh-CN" dirty="0" smtClean="0"/>
              <a:t> system</a:t>
            </a:r>
            <a:endParaRPr lang="zh-CN" alt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t>Implant  circuit design</a:t>
            </a:r>
            <a:endParaRPr lang="zh-CN" altLang="en-US" dirty="0"/>
          </a:p>
        </p:txBody>
      </p:sp>
      <p:sp>
        <p:nvSpPr>
          <p:cNvPr id="3" name="Content Placeholder 2"/>
          <p:cNvSpPr>
            <a:spLocks noGrp="1"/>
          </p:cNvSpPr>
          <p:nvPr>
            <p:ph sz="quarter" idx="1"/>
          </p:nvPr>
        </p:nvSpPr>
        <p:spPr/>
        <p:txBody>
          <a:bodyPr/>
          <a:lstStyle/>
          <a:p>
            <a:pPr marL="274320" lvl="1">
              <a:spcBef>
                <a:spcPts val="600"/>
              </a:spcBef>
              <a:buSzPct val="70000"/>
              <a:buFont typeface="Wingdings"/>
              <a:buChar char=""/>
            </a:pPr>
            <a:r>
              <a:rPr lang="en-US" altLang="zh-CN" b="1" dirty="0" smtClean="0"/>
              <a:t>WINER System Architecture</a:t>
            </a:r>
          </a:p>
          <a:p>
            <a:pPr>
              <a:buNone/>
            </a:pPr>
            <a:r>
              <a:rPr lang="en-US" altLang="zh-CN" dirty="0" smtClean="0"/>
              <a:t> A. Implantable Transmitter Unit</a:t>
            </a:r>
            <a:endParaRPr lang="zh-CN" altLang="en-US" dirty="0"/>
          </a:p>
        </p:txBody>
      </p:sp>
      <p:pic>
        <p:nvPicPr>
          <p:cNvPr id="15362" name="Picture 2"/>
          <p:cNvPicPr>
            <a:picLocks noChangeAspect="1" noChangeArrowheads="1"/>
          </p:cNvPicPr>
          <p:nvPr/>
        </p:nvPicPr>
        <p:blipFill>
          <a:blip r:embed="rId2" cstate="print"/>
          <a:srcRect/>
          <a:stretch>
            <a:fillRect/>
          </a:stretch>
        </p:blipFill>
        <p:spPr bwMode="auto">
          <a:xfrm>
            <a:off x="381000" y="2590800"/>
            <a:ext cx="4642413" cy="3549200"/>
          </a:xfrm>
          <a:prstGeom prst="rect">
            <a:avLst/>
          </a:prstGeom>
          <a:noFill/>
          <a:ln w="9525">
            <a:noFill/>
            <a:miter lim="800000"/>
            <a:headEnd/>
            <a:tailEnd/>
          </a:ln>
        </p:spPr>
      </p:pic>
      <p:sp>
        <p:nvSpPr>
          <p:cNvPr id="5" name="Rectangle 4"/>
          <p:cNvSpPr/>
          <p:nvPr/>
        </p:nvSpPr>
        <p:spPr>
          <a:xfrm>
            <a:off x="5410200" y="2743200"/>
            <a:ext cx="2653290" cy="369332"/>
          </a:xfrm>
          <a:prstGeom prst="rect">
            <a:avLst/>
          </a:prstGeom>
        </p:spPr>
        <p:txBody>
          <a:bodyPr wrap="none">
            <a:spAutoFit/>
          </a:bodyPr>
          <a:lstStyle/>
          <a:p>
            <a:r>
              <a:rPr lang="en-US" altLang="zh-CN" dirty="0" smtClean="0"/>
              <a:t>a. gain of 100 amplifier</a:t>
            </a:r>
            <a:endParaRPr lang="zh-CN" altLang="en-US" dirty="0"/>
          </a:p>
        </p:txBody>
      </p:sp>
      <p:sp>
        <p:nvSpPr>
          <p:cNvPr id="6" name="Rectangle 5"/>
          <p:cNvSpPr/>
          <p:nvPr/>
        </p:nvSpPr>
        <p:spPr>
          <a:xfrm>
            <a:off x="5486400" y="3392269"/>
            <a:ext cx="3276600" cy="646331"/>
          </a:xfrm>
          <a:prstGeom prst="rect">
            <a:avLst/>
          </a:prstGeom>
        </p:spPr>
        <p:txBody>
          <a:bodyPr wrap="square">
            <a:spAutoFit/>
          </a:bodyPr>
          <a:lstStyle/>
          <a:p>
            <a:r>
              <a:rPr lang="en-US" altLang="zh-CN" dirty="0" smtClean="0"/>
              <a:t>b. 0.1 Hz to 10 kHz using an array  of  LNA</a:t>
            </a:r>
            <a:endParaRPr lang="zh-CN" altLang="en-US" dirty="0"/>
          </a:p>
        </p:txBody>
      </p:sp>
      <p:sp>
        <p:nvSpPr>
          <p:cNvPr id="7" name="Rectangle 6"/>
          <p:cNvSpPr/>
          <p:nvPr/>
        </p:nvSpPr>
        <p:spPr>
          <a:xfrm>
            <a:off x="5509672" y="4191000"/>
            <a:ext cx="2872328" cy="646331"/>
          </a:xfrm>
          <a:prstGeom prst="rect">
            <a:avLst/>
          </a:prstGeom>
        </p:spPr>
        <p:txBody>
          <a:bodyPr wrap="square">
            <a:spAutoFit/>
          </a:bodyPr>
          <a:lstStyle/>
          <a:p>
            <a:r>
              <a:rPr lang="fr-FR" altLang="zh-CN" dirty="0" smtClean="0"/>
              <a:t>c. 16:1 TDM combines 15  </a:t>
            </a:r>
            <a:r>
              <a:rPr lang="fr-FR" altLang="zh-CN" dirty="0" err="1" smtClean="0"/>
              <a:t>channels</a:t>
            </a:r>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IMD</a:t>
            </a:r>
            <a:endParaRPr lang="zh-CN" altLang="en-US" dirty="0"/>
          </a:p>
        </p:txBody>
      </p:sp>
      <p:sp>
        <p:nvSpPr>
          <p:cNvPr id="3" name="Content Placeholder 2"/>
          <p:cNvSpPr>
            <a:spLocks noGrp="1"/>
          </p:cNvSpPr>
          <p:nvPr>
            <p:ph idx="1"/>
          </p:nvPr>
        </p:nvSpPr>
        <p:spPr/>
        <p:txBody>
          <a:bodyPr/>
          <a:lstStyle/>
          <a:p>
            <a:r>
              <a:rPr lang="en-US" altLang="zh-CN" dirty="0" smtClean="0"/>
              <a:t>Classification:</a:t>
            </a:r>
          </a:p>
          <a:p>
            <a:endParaRPr lang="en-US" altLang="zh-CN" dirty="0" smtClean="0"/>
          </a:p>
          <a:p>
            <a:pPr lvl="1"/>
            <a:r>
              <a:rPr lang="en-US" altLang="zh-CN" b="1" dirty="0" smtClean="0"/>
              <a:t>Class I: General controls</a:t>
            </a:r>
          </a:p>
          <a:p>
            <a:pPr lvl="1"/>
            <a:endParaRPr lang="en-US" altLang="zh-CN" b="1" dirty="0" smtClean="0"/>
          </a:p>
          <a:p>
            <a:pPr lvl="1"/>
            <a:r>
              <a:rPr lang="en-US" altLang="zh-CN" b="1" dirty="0" smtClean="0"/>
              <a:t>Class II: General controls with special controls </a:t>
            </a:r>
            <a:r>
              <a:rPr lang="en-US" altLang="zh-CN" sz="2000" b="1" dirty="0" smtClean="0"/>
              <a:t>(</a:t>
            </a:r>
            <a:r>
              <a:rPr lang="en-US" altLang="zh-CN" sz="2000" dirty="0" smtClean="0"/>
              <a:t>infusion pumps, and surgical drapes…)</a:t>
            </a:r>
            <a:endParaRPr lang="en-US" altLang="zh-CN" sz="2000" b="1" dirty="0" smtClean="0"/>
          </a:p>
          <a:p>
            <a:pPr lvl="1"/>
            <a:endParaRPr lang="en-US" altLang="zh-CN" b="1" dirty="0" smtClean="0"/>
          </a:p>
          <a:p>
            <a:pPr lvl="1"/>
            <a:r>
              <a:rPr lang="en-US" altLang="zh-CN" b="1" dirty="0" smtClean="0"/>
              <a:t>Class III: General controls and premarket approval </a:t>
            </a:r>
            <a:r>
              <a:rPr lang="en-US" altLang="zh-CN" sz="2000" b="1" dirty="0" smtClean="0"/>
              <a:t>(</a:t>
            </a:r>
            <a:r>
              <a:rPr lang="en-US" altLang="zh-CN" sz="2000" dirty="0" smtClean="0"/>
              <a:t>implantable pacemaker, pulse generators, automated external defibrillators…)</a:t>
            </a:r>
            <a:endParaRPr lang="zh-CN" altLang="en-US" sz="20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t>Implant  circuit design</a:t>
            </a:r>
            <a:endParaRPr lang="zh-CN" altLang="en-US" dirty="0"/>
          </a:p>
        </p:txBody>
      </p:sp>
      <p:sp>
        <p:nvSpPr>
          <p:cNvPr id="3" name="Content Placeholder 2"/>
          <p:cNvSpPr>
            <a:spLocks noGrp="1"/>
          </p:cNvSpPr>
          <p:nvPr>
            <p:ph sz="quarter" idx="1"/>
          </p:nvPr>
        </p:nvSpPr>
        <p:spPr/>
        <p:txBody>
          <a:bodyPr>
            <a:normAutofit/>
          </a:bodyPr>
          <a:lstStyle/>
          <a:p>
            <a:pPr marL="274320" lvl="1">
              <a:spcBef>
                <a:spcPts val="600"/>
              </a:spcBef>
              <a:buSzPct val="70000"/>
              <a:buFont typeface="Wingdings"/>
              <a:buChar char=""/>
            </a:pPr>
            <a:r>
              <a:rPr lang="en-US" altLang="zh-CN" b="1" dirty="0" smtClean="0"/>
              <a:t>WINER System Architecture</a:t>
            </a:r>
          </a:p>
          <a:p>
            <a:pPr lvl="1"/>
            <a:r>
              <a:rPr lang="en-US" altLang="zh-CN" b="1" dirty="0" smtClean="0"/>
              <a:t>PWM</a:t>
            </a:r>
            <a:r>
              <a:rPr lang="en-US" altLang="zh-CN" dirty="0" smtClean="0"/>
              <a:t> (Pulse width modulator)</a:t>
            </a:r>
          </a:p>
          <a:p>
            <a:pPr lvl="1"/>
            <a:endParaRPr lang="en-US" altLang="zh-CN" dirty="0" smtClean="0"/>
          </a:p>
          <a:p>
            <a:pPr lvl="1"/>
            <a:r>
              <a:rPr lang="en-US" altLang="zh-CN" dirty="0" smtClean="0"/>
              <a:t>A sample and hold (S/H) circuit follows the TDM to stabilize samples for PWM.</a:t>
            </a:r>
          </a:p>
          <a:p>
            <a:pPr lvl="1"/>
            <a:r>
              <a:rPr lang="en-US" altLang="zh-CN" dirty="0" smtClean="0"/>
              <a:t>The PWM block compares the S/H output with a triangular waveform generator (TWG) output through a high speed rail-to-rail comparator C, resulting in a PWM-TDM signal</a:t>
            </a:r>
          </a:p>
          <a:p>
            <a:pPr lvl="1"/>
            <a:r>
              <a:rPr lang="en-US" altLang="zh-CN" dirty="0" smtClean="0"/>
              <a:t>PWM-TDM duty cycle is robust against noise and interference (ATC)</a:t>
            </a:r>
          </a:p>
          <a:p>
            <a:pPr lvl="1"/>
            <a:r>
              <a:rPr lang="en-US" altLang="zh-CN" dirty="0" smtClean="0"/>
              <a:t>Complexity and power consumption of a single comparator is far less than ADC</a:t>
            </a:r>
          </a:p>
          <a:p>
            <a:pPr lvl="1"/>
            <a:endParaRPr lang="zh-CN" altLang="en-US" dirty="0"/>
          </a:p>
        </p:txBody>
      </p:sp>
      <p:sp>
        <p:nvSpPr>
          <p:cNvPr id="5" name="Snip Diagonal Corner Rectangle 4"/>
          <p:cNvSpPr/>
          <p:nvPr/>
        </p:nvSpPr>
        <p:spPr>
          <a:xfrm>
            <a:off x="914400" y="5638800"/>
            <a:ext cx="6781800" cy="685800"/>
          </a:xfrm>
          <a:prstGeom prst="snip2Diag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Snip Diagonal Corner Rectangle 5"/>
          <p:cNvSpPr/>
          <p:nvPr/>
        </p:nvSpPr>
        <p:spPr>
          <a:xfrm>
            <a:off x="914400" y="3505200"/>
            <a:ext cx="6781800" cy="1295400"/>
          </a:xfrm>
          <a:prstGeom prst="snip2Diag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Snip Diagonal Corner Rectangle 6"/>
          <p:cNvSpPr/>
          <p:nvPr/>
        </p:nvSpPr>
        <p:spPr>
          <a:xfrm>
            <a:off x="914400" y="4876800"/>
            <a:ext cx="6781800" cy="685800"/>
          </a:xfrm>
          <a:prstGeom prst="snip2Diag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Snip Diagonal Corner Rectangle 7"/>
          <p:cNvSpPr/>
          <p:nvPr/>
        </p:nvSpPr>
        <p:spPr>
          <a:xfrm>
            <a:off x="914400" y="2743200"/>
            <a:ext cx="6781800" cy="685800"/>
          </a:xfrm>
          <a:prstGeom prst="snip2Diag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t>Implant  circuit design</a:t>
            </a:r>
            <a:endParaRPr lang="zh-CN" altLang="en-US" dirty="0"/>
          </a:p>
        </p:txBody>
      </p:sp>
      <p:sp>
        <p:nvSpPr>
          <p:cNvPr id="3" name="Content Placeholder 2"/>
          <p:cNvSpPr>
            <a:spLocks noGrp="1"/>
          </p:cNvSpPr>
          <p:nvPr>
            <p:ph sz="quarter" idx="1"/>
          </p:nvPr>
        </p:nvSpPr>
        <p:spPr/>
        <p:txBody>
          <a:bodyPr/>
          <a:lstStyle/>
          <a:p>
            <a:pPr marL="274320" lvl="1">
              <a:spcBef>
                <a:spcPts val="600"/>
              </a:spcBef>
              <a:buSzPct val="70000"/>
              <a:buFont typeface="Wingdings"/>
              <a:buChar char=""/>
            </a:pPr>
            <a:r>
              <a:rPr lang="en-US" altLang="zh-CN" b="1" dirty="0" smtClean="0"/>
              <a:t>WINER System Architecture</a:t>
            </a:r>
          </a:p>
          <a:p>
            <a:pPr lvl="1"/>
            <a:r>
              <a:rPr lang="en-US" altLang="zh-CN" b="1" dirty="0" smtClean="0"/>
              <a:t>PWM</a:t>
            </a:r>
            <a:r>
              <a:rPr lang="en-US" altLang="zh-CN" dirty="0" smtClean="0"/>
              <a:t> (Pulse width modulator)</a:t>
            </a:r>
            <a:endParaRPr lang="zh-CN" altLang="en-US" dirty="0"/>
          </a:p>
        </p:txBody>
      </p:sp>
      <p:pic>
        <p:nvPicPr>
          <p:cNvPr id="16386" name="Picture 2"/>
          <p:cNvPicPr>
            <a:picLocks noChangeAspect="1" noChangeArrowheads="1"/>
          </p:cNvPicPr>
          <p:nvPr/>
        </p:nvPicPr>
        <p:blipFill>
          <a:blip r:embed="rId2" cstate="print"/>
          <a:srcRect/>
          <a:stretch>
            <a:fillRect/>
          </a:stretch>
        </p:blipFill>
        <p:spPr bwMode="auto">
          <a:xfrm>
            <a:off x="1744391" y="2514600"/>
            <a:ext cx="4961209" cy="3733800"/>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t>Implant  circuit design</a:t>
            </a:r>
            <a:endParaRPr lang="zh-CN" altLang="en-US" dirty="0"/>
          </a:p>
        </p:txBody>
      </p:sp>
      <p:sp>
        <p:nvSpPr>
          <p:cNvPr id="3" name="Content Placeholder 2"/>
          <p:cNvSpPr>
            <a:spLocks noGrp="1"/>
          </p:cNvSpPr>
          <p:nvPr>
            <p:ph sz="quarter" idx="1"/>
          </p:nvPr>
        </p:nvSpPr>
        <p:spPr/>
        <p:style>
          <a:lnRef idx="2">
            <a:schemeClr val="accent2"/>
          </a:lnRef>
          <a:fillRef idx="1">
            <a:schemeClr val="lt1"/>
          </a:fillRef>
          <a:effectRef idx="0">
            <a:schemeClr val="accent2"/>
          </a:effectRef>
          <a:fontRef idx="minor">
            <a:schemeClr val="dk1"/>
          </a:fontRef>
        </p:style>
        <p:txBody>
          <a:bodyPr/>
          <a:lstStyle/>
          <a:p>
            <a:pPr marL="274320" lvl="1">
              <a:spcBef>
                <a:spcPts val="600"/>
              </a:spcBef>
              <a:buSzPct val="70000"/>
              <a:buFont typeface="Wingdings"/>
              <a:buChar char=""/>
            </a:pPr>
            <a:r>
              <a:rPr lang="en-US" altLang="zh-CN" b="1" dirty="0" smtClean="0"/>
              <a:t>WINER System Architecture</a:t>
            </a:r>
          </a:p>
          <a:p>
            <a:pPr>
              <a:buNone/>
            </a:pPr>
            <a:r>
              <a:rPr lang="en-US" altLang="zh-CN" dirty="0" smtClean="0"/>
              <a:t>  B. External Receiver Unit</a:t>
            </a:r>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p:txBody>
      </p:sp>
      <p:pic>
        <p:nvPicPr>
          <p:cNvPr id="17410" name="Picture 2"/>
          <p:cNvPicPr>
            <a:picLocks noChangeAspect="1" noChangeArrowheads="1"/>
          </p:cNvPicPr>
          <p:nvPr/>
        </p:nvPicPr>
        <p:blipFill>
          <a:blip r:embed="rId2" cstate="print"/>
          <a:srcRect/>
          <a:stretch>
            <a:fillRect/>
          </a:stretch>
        </p:blipFill>
        <p:spPr bwMode="auto">
          <a:xfrm>
            <a:off x="914400" y="2667000"/>
            <a:ext cx="6629400" cy="3276600"/>
          </a:xfrm>
          <a:prstGeom prst="rect">
            <a:avLst/>
          </a:prstGeom>
          <a:noFill/>
          <a:ln w="9525">
            <a:noFill/>
            <a:miter lim="800000"/>
            <a:headEnd/>
            <a:tailEnd/>
          </a:ln>
        </p:spPr>
      </p:pic>
      <p:sp>
        <p:nvSpPr>
          <p:cNvPr id="5" name="Rectangle 4"/>
          <p:cNvSpPr/>
          <p:nvPr/>
        </p:nvSpPr>
        <p:spPr>
          <a:xfrm>
            <a:off x="3352800" y="6019800"/>
            <a:ext cx="1792478" cy="369332"/>
          </a:xfrm>
          <a:prstGeom prst="rect">
            <a:avLst/>
          </a:prstGeom>
        </p:spPr>
        <p:txBody>
          <a:bodyPr wrap="none">
            <a:spAutoFit/>
          </a:bodyPr>
          <a:lstStyle/>
          <a:p>
            <a:r>
              <a:rPr lang="en-US" altLang="zh-CN" dirty="0" smtClean="0">
                <a:solidFill>
                  <a:srgbClr val="FF0000"/>
                </a:solidFill>
              </a:rPr>
              <a:t> IF-PWM-FSK </a:t>
            </a:r>
            <a:endParaRPr lang="zh-CN" altLang="en-US" dirty="0">
              <a:solidFill>
                <a:srgbClr val="FF0000"/>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t>Implant  circuit design</a:t>
            </a:r>
            <a:endParaRPr lang="zh-CN" altLang="en-US" dirty="0"/>
          </a:p>
        </p:txBody>
      </p:sp>
      <p:sp>
        <p:nvSpPr>
          <p:cNvPr id="3" name="Content Placeholder 2"/>
          <p:cNvSpPr>
            <a:spLocks noGrp="1"/>
          </p:cNvSpPr>
          <p:nvPr>
            <p:ph sz="quarter" idx="1"/>
          </p:nvPr>
        </p:nvSpPr>
        <p:spPr/>
        <p:txBody>
          <a:bodyPr/>
          <a:lstStyle/>
          <a:p>
            <a:pPr marL="274320" lvl="1">
              <a:spcBef>
                <a:spcPts val="600"/>
              </a:spcBef>
              <a:buSzPct val="70000"/>
              <a:buFont typeface="Wingdings"/>
              <a:buChar char=""/>
            </a:pPr>
            <a:r>
              <a:rPr lang="en-US" altLang="zh-CN" b="1" dirty="0" smtClean="0"/>
              <a:t>Evaluation of the wireless PWM technique</a:t>
            </a:r>
          </a:p>
          <a:p>
            <a:pPr>
              <a:buNone/>
            </a:pPr>
            <a:r>
              <a:rPr lang="en-US" altLang="zh-CN" i="1" dirty="0" smtClean="0"/>
              <a:t>  A. Implantable Transmitter Errors</a:t>
            </a:r>
            <a:endParaRPr lang="zh-CN" altLang="en-US" i="1" dirty="0"/>
          </a:p>
        </p:txBody>
      </p:sp>
      <p:pic>
        <p:nvPicPr>
          <p:cNvPr id="18434" name="Picture 2"/>
          <p:cNvPicPr>
            <a:picLocks noChangeAspect="1" noChangeArrowheads="1"/>
          </p:cNvPicPr>
          <p:nvPr/>
        </p:nvPicPr>
        <p:blipFill>
          <a:blip r:embed="rId2" cstate="print"/>
          <a:srcRect/>
          <a:stretch>
            <a:fillRect/>
          </a:stretch>
        </p:blipFill>
        <p:spPr bwMode="auto">
          <a:xfrm>
            <a:off x="2590800" y="2590800"/>
            <a:ext cx="2524125" cy="723900"/>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18435" name="Picture 3"/>
          <p:cNvPicPr>
            <a:picLocks noChangeAspect="1" noChangeArrowheads="1"/>
          </p:cNvPicPr>
          <p:nvPr/>
        </p:nvPicPr>
        <p:blipFill>
          <a:blip r:embed="rId3" cstate="print"/>
          <a:srcRect/>
          <a:stretch>
            <a:fillRect/>
          </a:stretch>
        </p:blipFill>
        <p:spPr bwMode="auto">
          <a:xfrm>
            <a:off x="2590800" y="3657600"/>
            <a:ext cx="4476750" cy="1143000"/>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6" name="Rectangle 5"/>
          <p:cNvSpPr/>
          <p:nvPr/>
        </p:nvSpPr>
        <p:spPr>
          <a:xfrm>
            <a:off x="457200" y="2590800"/>
            <a:ext cx="1778051"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altLang="zh-CN" dirty="0" smtClean="0">
                <a:solidFill>
                  <a:schemeClr val="bg1"/>
                </a:solidFill>
              </a:rPr>
              <a:t>1) PWM Noise:</a:t>
            </a:r>
            <a:endParaRPr lang="zh-CN" altLang="en-US" dirty="0">
              <a:solidFill>
                <a:schemeClr val="bg1"/>
              </a:solidFill>
            </a:endParaRPr>
          </a:p>
        </p:txBody>
      </p:sp>
      <p:pic>
        <p:nvPicPr>
          <p:cNvPr id="18436" name="Picture 4"/>
          <p:cNvPicPr>
            <a:picLocks noChangeAspect="1" noChangeArrowheads="1"/>
          </p:cNvPicPr>
          <p:nvPr/>
        </p:nvPicPr>
        <p:blipFill>
          <a:blip r:embed="rId4" cstate="print"/>
          <a:srcRect/>
          <a:stretch>
            <a:fillRect/>
          </a:stretch>
        </p:blipFill>
        <p:spPr bwMode="auto">
          <a:xfrm>
            <a:off x="2590800" y="5105400"/>
            <a:ext cx="4391025" cy="1419225"/>
          </a:xfrm>
          <a:prstGeom prst="rect">
            <a:avLst/>
          </a:prstGeom>
          <a:ln>
            <a:headEnd/>
            <a:tailEnd/>
          </a:ln>
        </p:spPr>
        <p:style>
          <a:lnRef idx="2">
            <a:schemeClr val="accent2"/>
          </a:lnRef>
          <a:fillRef idx="1">
            <a:schemeClr val="lt1"/>
          </a:fillRef>
          <a:effectRef idx="0">
            <a:schemeClr val="accent2"/>
          </a:effectRef>
          <a:fontRef idx="minor">
            <a:schemeClr val="dk1"/>
          </a:fontRef>
        </p:style>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t>Implant  circuit design</a:t>
            </a:r>
            <a:endParaRPr lang="zh-CN" altLang="en-US" dirty="0"/>
          </a:p>
        </p:txBody>
      </p:sp>
      <p:sp>
        <p:nvSpPr>
          <p:cNvPr id="3" name="Content Placeholder 2"/>
          <p:cNvSpPr>
            <a:spLocks noGrp="1"/>
          </p:cNvSpPr>
          <p:nvPr>
            <p:ph sz="quarter" idx="1"/>
          </p:nvPr>
        </p:nvSpPr>
        <p:spPr/>
        <p:txBody>
          <a:bodyPr/>
          <a:lstStyle/>
          <a:p>
            <a:pPr marL="274320" lvl="1">
              <a:spcBef>
                <a:spcPts val="600"/>
              </a:spcBef>
              <a:buSzPct val="70000"/>
              <a:buFont typeface="Wingdings"/>
              <a:buChar char=""/>
            </a:pPr>
            <a:r>
              <a:rPr lang="en-US" altLang="zh-CN" b="1" dirty="0" smtClean="0"/>
              <a:t>Evaluation of the wireless PWM technique</a:t>
            </a:r>
          </a:p>
          <a:p>
            <a:pPr>
              <a:buNone/>
            </a:pPr>
            <a:r>
              <a:rPr lang="en-US" altLang="zh-CN" i="1" dirty="0" smtClean="0"/>
              <a:t>  A. Implantable Transmitter Errors</a:t>
            </a:r>
            <a:endParaRPr lang="zh-CN" altLang="en-US" i="1" dirty="0"/>
          </a:p>
        </p:txBody>
      </p:sp>
      <p:sp>
        <p:nvSpPr>
          <p:cNvPr id="6" name="Rectangle 5"/>
          <p:cNvSpPr/>
          <p:nvPr/>
        </p:nvSpPr>
        <p:spPr>
          <a:xfrm>
            <a:off x="457200" y="2590800"/>
            <a:ext cx="1693092"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altLang="zh-CN" dirty="0" smtClean="0">
                <a:solidFill>
                  <a:schemeClr val="bg1"/>
                </a:solidFill>
              </a:rPr>
              <a:t>2) VCO Noise:</a:t>
            </a:r>
            <a:endParaRPr lang="zh-CN" altLang="en-US" dirty="0">
              <a:solidFill>
                <a:schemeClr val="bg1"/>
              </a:solidFill>
            </a:endParaRPr>
          </a:p>
        </p:txBody>
      </p:sp>
      <p:pic>
        <p:nvPicPr>
          <p:cNvPr id="19458" name="Picture 2"/>
          <p:cNvPicPr>
            <a:picLocks noChangeAspect="1" noChangeArrowheads="1"/>
          </p:cNvPicPr>
          <p:nvPr/>
        </p:nvPicPr>
        <p:blipFill>
          <a:blip r:embed="rId2" cstate="print"/>
          <a:srcRect/>
          <a:stretch>
            <a:fillRect/>
          </a:stretch>
        </p:blipFill>
        <p:spPr bwMode="auto">
          <a:xfrm>
            <a:off x="2514600" y="2514600"/>
            <a:ext cx="5562600" cy="4191000"/>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t>Implant  circuit design</a:t>
            </a:r>
            <a:endParaRPr lang="zh-CN" altLang="en-US" dirty="0"/>
          </a:p>
        </p:txBody>
      </p:sp>
      <p:sp>
        <p:nvSpPr>
          <p:cNvPr id="3" name="Content Placeholder 2"/>
          <p:cNvSpPr>
            <a:spLocks noGrp="1"/>
          </p:cNvSpPr>
          <p:nvPr>
            <p:ph sz="quarter" idx="1"/>
          </p:nvPr>
        </p:nvSpPr>
        <p:spPr/>
        <p:txBody>
          <a:bodyPr/>
          <a:lstStyle/>
          <a:p>
            <a:pPr marL="274320" lvl="1">
              <a:spcBef>
                <a:spcPts val="600"/>
              </a:spcBef>
              <a:buSzPct val="70000"/>
              <a:buFont typeface="Wingdings"/>
              <a:buChar char=""/>
            </a:pPr>
            <a:r>
              <a:rPr lang="en-US" altLang="zh-CN" b="1" dirty="0" smtClean="0"/>
              <a:t>Evaluation of the wireless PWM technique</a:t>
            </a:r>
          </a:p>
          <a:p>
            <a:pPr>
              <a:buNone/>
            </a:pPr>
            <a:r>
              <a:rPr lang="en-US" altLang="zh-CN" i="1" dirty="0" smtClean="0"/>
              <a:t> B. External Receiver Errors</a:t>
            </a:r>
          </a:p>
          <a:p>
            <a:pPr>
              <a:buNone/>
            </a:pPr>
            <a:endParaRPr lang="en-US" altLang="zh-CN" i="1" dirty="0" smtClean="0"/>
          </a:p>
          <a:p>
            <a:pPr>
              <a:buNone/>
            </a:pPr>
            <a:r>
              <a:rPr lang="en-US" altLang="zh-CN" i="1" dirty="0" smtClean="0"/>
              <a:t>Maximum noise power transfer happens when there is impedance matching between successive blocks.</a:t>
            </a:r>
            <a:endParaRPr lang="zh-CN" altLang="en-US" i="1" dirty="0"/>
          </a:p>
        </p:txBody>
      </p:sp>
      <p:sp>
        <p:nvSpPr>
          <p:cNvPr id="6" name="Rectangle 5"/>
          <p:cNvSpPr/>
          <p:nvPr/>
        </p:nvSpPr>
        <p:spPr>
          <a:xfrm>
            <a:off x="304800" y="2514600"/>
            <a:ext cx="3076483"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altLang="zh-CN" dirty="0" smtClean="0">
                <a:solidFill>
                  <a:schemeClr val="bg1"/>
                </a:solidFill>
              </a:rPr>
              <a:t>1) Receiver Thermal Noise:</a:t>
            </a:r>
            <a:endParaRPr lang="zh-CN" altLang="en-US" dirty="0">
              <a:solidFill>
                <a:schemeClr val="bg1"/>
              </a:solidFill>
            </a:endParaRPr>
          </a:p>
        </p:txBody>
      </p:sp>
      <p:pic>
        <p:nvPicPr>
          <p:cNvPr id="20482" name="Picture 2"/>
          <p:cNvPicPr>
            <a:picLocks noChangeAspect="1" noChangeArrowheads="1"/>
          </p:cNvPicPr>
          <p:nvPr/>
        </p:nvPicPr>
        <p:blipFill>
          <a:blip r:embed="rId2" cstate="print"/>
          <a:srcRect/>
          <a:stretch>
            <a:fillRect/>
          </a:stretch>
        </p:blipFill>
        <p:spPr bwMode="auto">
          <a:xfrm>
            <a:off x="1476375" y="5524500"/>
            <a:ext cx="2638425" cy="571500"/>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20483" name="Picture 3"/>
          <p:cNvPicPr>
            <a:picLocks noChangeAspect="1" noChangeArrowheads="1"/>
          </p:cNvPicPr>
          <p:nvPr/>
        </p:nvPicPr>
        <p:blipFill>
          <a:blip r:embed="rId3" cstate="print"/>
          <a:srcRect/>
          <a:stretch>
            <a:fillRect/>
          </a:stretch>
        </p:blipFill>
        <p:spPr bwMode="auto">
          <a:xfrm>
            <a:off x="1371600" y="3886200"/>
            <a:ext cx="3912042" cy="1219200"/>
          </a:xfrm>
          <a:prstGeom prst="rect">
            <a:avLst/>
          </a:prstGeom>
          <a:ln>
            <a:headEnd/>
            <a:tailEnd/>
          </a:ln>
        </p:spPr>
        <p:style>
          <a:lnRef idx="2">
            <a:schemeClr val="accent2"/>
          </a:lnRef>
          <a:fillRef idx="1">
            <a:schemeClr val="lt1"/>
          </a:fillRef>
          <a:effectRef idx="0">
            <a:schemeClr val="accent2"/>
          </a:effectRef>
          <a:fontRef idx="minor">
            <a:schemeClr val="dk1"/>
          </a:fontRef>
        </p:style>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altLang="zh-CN" b="1" dirty="0" smtClean="0"/>
              <a:t>Implant  circuit design</a:t>
            </a:r>
            <a:endParaRPr lang="zh-CN" altLang="en-US" dirty="0"/>
          </a:p>
        </p:txBody>
      </p:sp>
      <p:sp>
        <p:nvSpPr>
          <p:cNvPr id="3" name="Content Placeholder 2"/>
          <p:cNvSpPr>
            <a:spLocks noGrp="1"/>
          </p:cNvSpPr>
          <p:nvPr>
            <p:ph sz="quarter" idx="1"/>
          </p:nvPr>
        </p:nvSpPr>
        <p:spPr>
          <a:xfrm>
            <a:off x="457200" y="1066800"/>
            <a:ext cx="7467600" cy="5407152"/>
          </a:xfrm>
        </p:spPr>
        <p:txBody>
          <a:bodyPr/>
          <a:lstStyle/>
          <a:p>
            <a:pPr marL="274320" lvl="1">
              <a:spcBef>
                <a:spcPts val="600"/>
              </a:spcBef>
              <a:buSzPct val="70000"/>
              <a:buFont typeface="Wingdings"/>
              <a:buChar char=""/>
            </a:pPr>
            <a:r>
              <a:rPr lang="en-US" altLang="zh-CN" b="1" dirty="0" smtClean="0"/>
              <a:t>Evaluation of the wireless PWM technique</a:t>
            </a:r>
          </a:p>
          <a:p>
            <a:pPr>
              <a:buNone/>
            </a:pPr>
            <a:r>
              <a:rPr lang="en-US" altLang="zh-CN" i="1" dirty="0" smtClean="0"/>
              <a:t> B. External Receiver Errors</a:t>
            </a:r>
          </a:p>
          <a:p>
            <a:pPr>
              <a:buNone/>
            </a:pPr>
            <a:endParaRPr lang="en-US" altLang="zh-CN" i="1" dirty="0" smtClean="0"/>
          </a:p>
        </p:txBody>
      </p:sp>
      <p:sp>
        <p:nvSpPr>
          <p:cNvPr id="6" name="Rectangle 5"/>
          <p:cNvSpPr/>
          <p:nvPr/>
        </p:nvSpPr>
        <p:spPr>
          <a:xfrm>
            <a:off x="304800" y="1981200"/>
            <a:ext cx="3568606"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altLang="zh-CN" dirty="0" smtClean="0">
                <a:solidFill>
                  <a:schemeClr val="bg1"/>
                </a:solidFill>
              </a:rPr>
              <a:t>2) Local Oscillator Phase Noise:</a:t>
            </a:r>
            <a:endParaRPr lang="zh-CN" altLang="en-US" dirty="0">
              <a:solidFill>
                <a:schemeClr val="bg1"/>
              </a:solidFill>
            </a:endParaRPr>
          </a:p>
        </p:txBody>
      </p:sp>
      <p:pic>
        <p:nvPicPr>
          <p:cNvPr id="21506" name="Picture 2"/>
          <p:cNvPicPr>
            <a:picLocks noChangeAspect="1" noChangeArrowheads="1"/>
          </p:cNvPicPr>
          <p:nvPr/>
        </p:nvPicPr>
        <p:blipFill>
          <a:blip r:embed="rId2" cstate="print"/>
          <a:srcRect/>
          <a:stretch>
            <a:fillRect/>
          </a:stretch>
        </p:blipFill>
        <p:spPr bwMode="auto">
          <a:xfrm>
            <a:off x="3086100" y="2424545"/>
            <a:ext cx="4762500" cy="4381500"/>
          </a:xfrm>
          <a:prstGeom prst="rect">
            <a:avLst/>
          </a:prstGeom>
          <a:ln>
            <a:headEnd/>
            <a:tailEnd/>
          </a:ln>
        </p:spPr>
        <p:style>
          <a:lnRef idx="2">
            <a:schemeClr val="accent1"/>
          </a:lnRef>
          <a:fillRef idx="1">
            <a:schemeClr val="lt1"/>
          </a:fillRef>
          <a:effectRef idx="0">
            <a:schemeClr val="accent1"/>
          </a:effectRef>
          <a:fontRef idx="minor">
            <a:schemeClr val="dk1"/>
          </a:fontRef>
        </p:style>
      </p:pic>
      <p:sp>
        <p:nvSpPr>
          <p:cNvPr id="8" name="Rectangle 7"/>
          <p:cNvSpPr/>
          <p:nvPr/>
        </p:nvSpPr>
        <p:spPr>
          <a:xfrm>
            <a:off x="384862" y="4202668"/>
            <a:ext cx="2358338"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n-US" altLang="zh-CN" dirty="0" smtClean="0">
                <a:solidFill>
                  <a:schemeClr val="bg1"/>
                </a:solidFill>
              </a:rPr>
              <a:t>3) RBW Limitation:</a:t>
            </a:r>
            <a:endParaRPr lang="zh-CN" altLang="en-US" dirty="0">
              <a:solidFill>
                <a:schemeClr val="bg1"/>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t>Implant  circuit design</a:t>
            </a:r>
            <a:endParaRPr lang="zh-CN" altLang="en-US" dirty="0"/>
          </a:p>
        </p:txBody>
      </p:sp>
      <p:sp>
        <p:nvSpPr>
          <p:cNvPr id="3" name="Content Placeholder 2"/>
          <p:cNvSpPr>
            <a:spLocks noGrp="1"/>
          </p:cNvSpPr>
          <p:nvPr>
            <p:ph sz="quarter" idx="1"/>
          </p:nvPr>
        </p:nvSpPr>
        <p:spPr/>
        <p:txBody>
          <a:bodyPr/>
          <a:lstStyle/>
          <a:p>
            <a:pPr marL="274320" lvl="1">
              <a:spcBef>
                <a:spcPts val="600"/>
              </a:spcBef>
              <a:buSzPct val="70000"/>
              <a:buFont typeface="Wingdings"/>
              <a:buChar char=""/>
            </a:pPr>
            <a:r>
              <a:rPr lang="en-US" altLang="zh-CN" b="1" dirty="0" smtClean="0"/>
              <a:t>Simulation and Measurement Results</a:t>
            </a:r>
          </a:p>
          <a:p>
            <a:endParaRPr lang="zh-CN" altLang="en-US" dirty="0"/>
          </a:p>
        </p:txBody>
      </p:sp>
      <p:pic>
        <p:nvPicPr>
          <p:cNvPr id="22530" name="Picture 2"/>
          <p:cNvPicPr>
            <a:picLocks noChangeAspect="1" noChangeArrowheads="1"/>
          </p:cNvPicPr>
          <p:nvPr/>
        </p:nvPicPr>
        <p:blipFill>
          <a:blip r:embed="rId2" cstate="print"/>
          <a:srcRect/>
          <a:stretch>
            <a:fillRect/>
          </a:stretch>
        </p:blipFill>
        <p:spPr bwMode="auto">
          <a:xfrm>
            <a:off x="1219200" y="2133599"/>
            <a:ext cx="6705600" cy="4071257"/>
          </a:xfrm>
          <a:prstGeom prst="rect">
            <a:avLst/>
          </a:prstGeom>
          <a:ln>
            <a:headEnd/>
            <a:tailEnd/>
          </a:ln>
        </p:spPr>
        <p:style>
          <a:lnRef idx="1">
            <a:schemeClr val="accent1"/>
          </a:lnRef>
          <a:fillRef idx="2">
            <a:schemeClr val="accent1"/>
          </a:fillRef>
          <a:effectRef idx="1">
            <a:schemeClr val="accent1"/>
          </a:effectRef>
          <a:fontRef idx="minor">
            <a:schemeClr val="dk1"/>
          </a:fontRef>
        </p:style>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t>Implant  circuit design</a:t>
            </a:r>
            <a:endParaRPr lang="zh-CN" altLang="en-US" dirty="0"/>
          </a:p>
        </p:txBody>
      </p:sp>
      <p:sp>
        <p:nvSpPr>
          <p:cNvPr id="3" name="Content Placeholder 2"/>
          <p:cNvSpPr>
            <a:spLocks noGrp="1"/>
          </p:cNvSpPr>
          <p:nvPr>
            <p:ph sz="quarter" idx="1"/>
          </p:nvPr>
        </p:nvSpPr>
        <p:spPr/>
        <p:txBody>
          <a:bodyPr/>
          <a:lstStyle/>
          <a:p>
            <a:pPr marL="274320" lvl="1">
              <a:spcBef>
                <a:spcPts val="600"/>
              </a:spcBef>
              <a:buSzPct val="70000"/>
              <a:buFont typeface="Wingdings"/>
              <a:buChar char=""/>
            </a:pPr>
            <a:r>
              <a:rPr lang="en-US" altLang="zh-CN" b="1" dirty="0" smtClean="0"/>
              <a:t>Simulation and Measurement Results</a:t>
            </a:r>
          </a:p>
          <a:p>
            <a:endParaRPr lang="zh-CN" altLang="en-US" dirty="0"/>
          </a:p>
        </p:txBody>
      </p:sp>
      <p:pic>
        <p:nvPicPr>
          <p:cNvPr id="23554" name="Picture 2"/>
          <p:cNvPicPr>
            <a:picLocks noChangeAspect="1" noChangeArrowheads="1"/>
          </p:cNvPicPr>
          <p:nvPr/>
        </p:nvPicPr>
        <p:blipFill>
          <a:blip r:embed="rId2" cstate="print"/>
          <a:srcRect/>
          <a:stretch>
            <a:fillRect/>
          </a:stretch>
        </p:blipFill>
        <p:spPr bwMode="auto">
          <a:xfrm>
            <a:off x="381000" y="2133600"/>
            <a:ext cx="4308764" cy="457200"/>
          </a:xfrm>
          <a:prstGeom prst="rect">
            <a:avLst/>
          </a:prstGeom>
          <a:noFill/>
          <a:ln w="9525">
            <a:noFill/>
            <a:miter lim="800000"/>
            <a:headEnd/>
            <a:tailEnd/>
          </a:ln>
        </p:spPr>
      </p:pic>
      <p:pic>
        <p:nvPicPr>
          <p:cNvPr id="23555" name="Picture 3"/>
          <p:cNvPicPr>
            <a:picLocks noChangeAspect="1" noChangeArrowheads="1"/>
          </p:cNvPicPr>
          <p:nvPr/>
        </p:nvPicPr>
        <p:blipFill>
          <a:blip r:embed="rId3" cstate="print"/>
          <a:srcRect/>
          <a:stretch>
            <a:fillRect/>
          </a:stretch>
        </p:blipFill>
        <p:spPr bwMode="auto">
          <a:xfrm>
            <a:off x="990600" y="2590800"/>
            <a:ext cx="6629400" cy="4191000"/>
          </a:xfrm>
          <a:prstGeom prst="rect">
            <a:avLst/>
          </a:prstGeom>
          <a:noFill/>
          <a:ln w="9525">
            <a:noFill/>
            <a:miter lim="800000"/>
            <a:headEnd/>
            <a:tailEnd/>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t>Implant  circuit design</a:t>
            </a:r>
            <a:endParaRPr lang="zh-CN" altLang="en-US" dirty="0"/>
          </a:p>
        </p:txBody>
      </p:sp>
      <p:sp>
        <p:nvSpPr>
          <p:cNvPr id="3" name="Content Placeholder 2"/>
          <p:cNvSpPr>
            <a:spLocks noGrp="1"/>
          </p:cNvSpPr>
          <p:nvPr>
            <p:ph sz="quarter" idx="1"/>
          </p:nvPr>
        </p:nvSpPr>
        <p:spPr/>
        <p:txBody>
          <a:bodyPr/>
          <a:lstStyle/>
          <a:p>
            <a:pPr marL="274320" lvl="1">
              <a:spcBef>
                <a:spcPts val="600"/>
              </a:spcBef>
              <a:buSzPct val="70000"/>
              <a:buFont typeface="Wingdings"/>
              <a:buChar char=""/>
            </a:pPr>
            <a:r>
              <a:rPr lang="en-US" altLang="zh-CN" b="1" dirty="0" smtClean="0"/>
              <a:t>Simulation and Measurement Results</a:t>
            </a:r>
          </a:p>
          <a:p>
            <a:pPr marL="274320" lvl="1">
              <a:spcBef>
                <a:spcPts val="600"/>
              </a:spcBef>
              <a:buSzPct val="70000"/>
              <a:buFont typeface="Wingdings"/>
              <a:buChar char=""/>
            </a:pPr>
            <a:endParaRPr lang="en-US" altLang="zh-CN" b="1" dirty="0" smtClean="0"/>
          </a:p>
          <a:p>
            <a:pPr marL="274320" lvl="1">
              <a:spcBef>
                <a:spcPts val="600"/>
              </a:spcBef>
              <a:buSzPct val="70000"/>
              <a:buNone/>
            </a:pPr>
            <a:endParaRPr lang="en-US" altLang="zh-CN" b="1" dirty="0" smtClean="0"/>
          </a:p>
          <a:p>
            <a:pPr marL="274320" lvl="1">
              <a:spcBef>
                <a:spcPts val="600"/>
              </a:spcBef>
              <a:buSzPct val="70000"/>
              <a:buNone/>
            </a:pPr>
            <a:r>
              <a:rPr lang="en-US" altLang="zh-CN" b="1" i="1" u="sng" dirty="0" smtClean="0">
                <a:solidFill>
                  <a:srgbClr val="0070C0"/>
                </a:solidFill>
              </a:rPr>
              <a:t>1) Comparator Error</a:t>
            </a:r>
          </a:p>
          <a:p>
            <a:pPr marL="274320" lvl="1">
              <a:spcBef>
                <a:spcPts val="600"/>
              </a:spcBef>
              <a:buSzPct val="70000"/>
              <a:buNone/>
            </a:pPr>
            <a:endParaRPr lang="en-US" altLang="zh-CN" b="1" i="1" u="sng" dirty="0" smtClean="0">
              <a:solidFill>
                <a:srgbClr val="0070C0"/>
              </a:solidFill>
            </a:endParaRPr>
          </a:p>
          <a:p>
            <a:pPr marL="274320" lvl="1">
              <a:spcBef>
                <a:spcPts val="600"/>
              </a:spcBef>
              <a:buSzPct val="70000"/>
              <a:buNone/>
            </a:pPr>
            <a:r>
              <a:rPr lang="en-US" altLang="zh-CN" b="1" i="1" u="sng" dirty="0" smtClean="0">
                <a:solidFill>
                  <a:srgbClr val="0070C0"/>
                </a:solidFill>
              </a:rPr>
              <a:t>2) TWG Error</a:t>
            </a:r>
          </a:p>
          <a:p>
            <a:pPr marL="274320" lvl="1">
              <a:spcBef>
                <a:spcPts val="600"/>
              </a:spcBef>
              <a:buSzPct val="70000"/>
              <a:buNone/>
            </a:pPr>
            <a:endParaRPr lang="en-US" altLang="zh-CN" b="1" i="1" u="sng" dirty="0" smtClean="0">
              <a:solidFill>
                <a:srgbClr val="0070C0"/>
              </a:solidFill>
            </a:endParaRPr>
          </a:p>
          <a:p>
            <a:pPr marL="274320" lvl="1">
              <a:spcBef>
                <a:spcPts val="600"/>
              </a:spcBef>
              <a:buSzPct val="70000"/>
              <a:buNone/>
            </a:pPr>
            <a:r>
              <a:rPr lang="en-US" altLang="zh-CN" b="1" i="1" u="sng" dirty="0" smtClean="0">
                <a:solidFill>
                  <a:srgbClr val="0070C0"/>
                </a:solidFill>
              </a:rPr>
              <a:t>3) VCO Error</a:t>
            </a:r>
          </a:p>
          <a:p>
            <a:pPr marL="274320" lvl="1">
              <a:spcBef>
                <a:spcPts val="600"/>
              </a:spcBef>
              <a:buSzPct val="70000"/>
              <a:buNone/>
            </a:pPr>
            <a:endParaRPr lang="en-US" altLang="zh-CN" b="1" i="1" u="sng" dirty="0" smtClean="0">
              <a:solidFill>
                <a:srgbClr val="0070C0"/>
              </a:solidFill>
            </a:endParaRPr>
          </a:p>
          <a:p>
            <a:pPr marL="274320" lvl="1">
              <a:spcBef>
                <a:spcPts val="600"/>
              </a:spcBef>
              <a:buSzPct val="70000"/>
              <a:buNone/>
            </a:pPr>
            <a:r>
              <a:rPr lang="en-US" altLang="zh-CN" b="1" i="1" u="sng" dirty="0" smtClean="0">
                <a:solidFill>
                  <a:srgbClr val="0070C0"/>
                </a:solidFill>
              </a:rPr>
              <a:t>4) Receiver Thermal Noise</a:t>
            </a:r>
          </a:p>
          <a:p>
            <a:pPr marL="274320" lvl="1">
              <a:spcBef>
                <a:spcPts val="600"/>
              </a:spcBef>
              <a:buSzPct val="70000"/>
              <a:buNone/>
            </a:pPr>
            <a:endParaRPr lang="en-US" altLang="zh-CN" b="1" i="1" u="sng" dirty="0" smtClean="0">
              <a:solidFill>
                <a:srgbClr val="0070C0"/>
              </a:solidFill>
            </a:endParaRPr>
          </a:p>
          <a:p>
            <a:pPr marL="274320" lvl="1">
              <a:spcBef>
                <a:spcPts val="600"/>
              </a:spcBef>
              <a:buSzPct val="70000"/>
              <a:buNone/>
            </a:pPr>
            <a:r>
              <a:rPr lang="en-US" altLang="zh-CN" b="1" i="1" u="sng" dirty="0" smtClean="0">
                <a:solidFill>
                  <a:srgbClr val="0070C0"/>
                </a:solidFill>
              </a:rPr>
              <a:t>5) Receiver Bandwidth Limitation Error</a:t>
            </a:r>
          </a:p>
          <a:p>
            <a:endParaRPr lang="zh-CN" altLang="en-US" dirty="0"/>
          </a:p>
        </p:txBody>
      </p:sp>
      <p:sp>
        <p:nvSpPr>
          <p:cNvPr id="6" name="Rectangle 5"/>
          <p:cNvSpPr/>
          <p:nvPr/>
        </p:nvSpPr>
        <p:spPr>
          <a:xfrm>
            <a:off x="838200" y="2209800"/>
            <a:ext cx="2066591"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en-US" altLang="zh-CN" dirty="0" smtClean="0"/>
              <a:t>B. Measurements</a:t>
            </a:r>
            <a:endParaRPr lang="zh-CN" altLang="en-US" dirty="0"/>
          </a:p>
        </p:txBody>
      </p:sp>
      <p:pic>
        <p:nvPicPr>
          <p:cNvPr id="24578" name="Picture 2"/>
          <p:cNvPicPr>
            <a:picLocks noChangeAspect="1" noChangeArrowheads="1"/>
          </p:cNvPicPr>
          <p:nvPr/>
        </p:nvPicPr>
        <p:blipFill>
          <a:blip r:embed="rId2" cstate="print"/>
          <a:srcRect/>
          <a:stretch>
            <a:fillRect/>
          </a:stretch>
        </p:blipFill>
        <p:spPr bwMode="auto">
          <a:xfrm>
            <a:off x="4211780" y="2057400"/>
            <a:ext cx="4419600" cy="3622690"/>
          </a:xfrm>
          <a:prstGeom prst="rect">
            <a:avLst/>
          </a:prstGeom>
          <a:ln>
            <a:headEnd/>
            <a:tailEnd/>
          </a:ln>
        </p:spPr>
        <p:style>
          <a:lnRef idx="2">
            <a:schemeClr val="dk1"/>
          </a:lnRef>
          <a:fillRef idx="1">
            <a:schemeClr val="lt1"/>
          </a:fillRef>
          <a:effectRef idx="0">
            <a:schemeClr val="dk1"/>
          </a:effectRef>
          <a:fontRef idx="minor">
            <a:schemeClr val="dk1"/>
          </a:fontRef>
        </p:style>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IMD</a:t>
            </a:r>
            <a:endParaRPr lang="zh-CN" altLang="en-US" dirty="0"/>
          </a:p>
        </p:txBody>
      </p:sp>
      <p:sp>
        <p:nvSpPr>
          <p:cNvPr id="3" name="Content Placeholder 2"/>
          <p:cNvSpPr>
            <a:spLocks noGrp="1"/>
          </p:cNvSpPr>
          <p:nvPr>
            <p:ph idx="1"/>
          </p:nvPr>
        </p:nvSpPr>
        <p:spPr/>
        <p:txBody>
          <a:bodyPr/>
          <a:lstStyle/>
          <a:p>
            <a:r>
              <a:rPr lang="en-US" altLang="zh-CN" b="1" dirty="0" smtClean="0"/>
              <a:t>Four components of information security</a:t>
            </a:r>
          </a:p>
        </p:txBody>
      </p:sp>
      <p:graphicFrame>
        <p:nvGraphicFramePr>
          <p:cNvPr id="4" name="Diagram 3"/>
          <p:cNvGraphicFramePr/>
          <p:nvPr/>
        </p:nvGraphicFramePr>
        <p:xfrm>
          <a:off x="2057400" y="1905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t>Implant  circuit design</a:t>
            </a:r>
            <a:endParaRPr lang="zh-CN" altLang="en-US" dirty="0"/>
          </a:p>
        </p:txBody>
      </p:sp>
      <p:sp>
        <p:nvSpPr>
          <p:cNvPr id="3" name="Content Placeholder 2"/>
          <p:cNvSpPr>
            <a:spLocks noGrp="1"/>
          </p:cNvSpPr>
          <p:nvPr>
            <p:ph sz="quarter" idx="1"/>
          </p:nvPr>
        </p:nvSpPr>
        <p:spPr/>
        <p:style>
          <a:lnRef idx="1">
            <a:schemeClr val="accent5"/>
          </a:lnRef>
          <a:fillRef idx="2">
            <a:schemeClr val="accent5"/>
          </a:fillRef>
          <a:effectRef idx="1">
            <a:schemeClr val="accent5"/>
          </a:effectRef>
          <a:fontRef idx="minor">
            <a:schemeClr val="dk1"/>
          </a:fontRef>
        </p:style>
        <p:txBody>
          <a:bodyPr>
            <a:normAutofit lnSpcReduction="10000"/>
          </a:bodyPr>
          <a:lstStyle/>
          <a:p>
            <a:r>
              <a:rPr lang="en-US" altLang="zh-CN" b="1" dirty="0" smtClean="0"/>
              <a:t>Conclusion</a:t>
            </a:r>
          </a:p>
          <a:p>
            <a:pPr lvl="1"/>
            <a:r>
              <a:rPr lang="en-US" altLang="zh-CN" dirty="0" smtClean="0"/>
              <a:t>Presented an effective architecture for simultaneously acquiring wideband neural signals from a large number of sites.</a:t>
            </a:r>
          </a:p>
          <a:p>
            <a:pPr lvl="1"/>
            <a:endParaRPr lang="en-US" altLang="zh-CN" dirty="0" smtClean="0"/>
          </a:p>
          <a:p>
            <a:pPr lvl="1"/>
            <a:r>
              <a:rPr lang="en-US" altLang="zh-CN" dirty="0" err="1" smtClean="0"/>
              <a:t>WINeR</a:t>
            </a:r>
            <a:r>
              <a:rPr lang="en-US" altLang="zh-CN" dirty="0" smtClean="0"/>
              <a:t> operates based on pulse width modulation of time division multiplexed samples (PWM-TDM)</a:t>
            </a:r>
          </a:p>
          <a:p>
            <a:pPr lvl="1"/>
            <a:endParaRPr lang="en-US" altLang="zh-CN" dirty="0" smtClean="0"/>
          </a:p>
          <a:p>
            <a:pPr lvl="1"/>
            <a:r>
              <a:rPr lang="en-US" altLang="zh-CN" dirty="0" err="1" smtClean="0"/>
              <a:t>Identiﬁed</a:t>
            </a:r>
            <a:r>
              <a:rPr lang="en-US" altLang="zh-CN" dirty="0" smtClean="0"/>
              <a:t> various sources of error in the proposed architecture</a:t>
            </a:r>
          </a:p>
          <a:p>
            <a:pPr lvl="1"/>
            <a:endParaRPr lang="en-US" altLang="zh-CN" dirty="0" smtClean="0"/>
          </a:p>
          <a:p>
            <a:pPr lvl="1"/>
            <a:r>
              <a:rPr lang="en-US" altLang="zh-CN" dirty="0" smtClean="0"/>
              <a:t>It turns out that the receiver bandwidth limitation is the dominant source of inaccuracy followed by SNR at the receiver RF front-end output.</a:t>
            </a:r>
            <a:endParaRPr lang="zh-CN" alt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t>Implant  circuit design (antenna)</a:t>
            </a:r>
            <a:endParaRPr lang="zh-CN" altLang="en-US" dirty="0"/>
          </a:p>
        </p:txBody>
      </p:sp>
      <p:sp>
        <p:nvSpPr>
          <p:cNvPr id="3" name="Content Placeholder 2"/>
          <p:cNvSpPr>
            <a:spLocks noGrp="1"/>
          </p:cNvSpPr>
          <p:nvPr>
            <p:ph sz="quarter" idx="1"/>
          </p:nvPr>
        </p:nvSpPr>
        <p:spPr/>
        <p:txBody>
          <a:bodyPr/>
          <a:lstStyle/>
          <a:p>
            <a:r>
              <a:rPr lang="en-US" altLang="zh-CN" b="1" dirty="0" smtClean="0"/>
              <a:t>Design of Implantable </a:t>
            </a:r>
            <a:r>
              <a:rPr lang="en-US" altLang="zh-CN" b="1" dirty="0" err="1" smtClean="0"/>
              <a:t>Microstrip</a:t>
            </a:r>
            <a:r>
              <a:rPr lang="en-US" altLang="zh-CN" b="1" dirty="0" smtClean="0"/>
              <a:t> Antenna for Communication With Medical Implants</a:t>
            </a:r>
          </a:p>
          <a:p>
            <a:endParaRPr lang="en-US" altLang="zh-CN" b="1" dirty="0" smtClean="0"/>
          </a:p>
          <a:p>
            <a:endParaRPr lang="en-US" altLang="zh-CN" b="1" dirty="0" smtClean="0"/>
          </a:p>
          <a:p>
            <a:endParaRPr lang="en-US" altLang="zh-CN" b="1" dirty="0" smtClean="0"/>
          </a:p>
          <a:p>
            <a:endParaRPr lang="en-US" altLang="zh-CN" b="1" dirty="0" smtClean="0"/>
          </a:p>
          <a:p>
            <a:endParaRPr lang="en-US" altLang="zh-CN" b="1" dirty="0" smtClean="0"/>
          </a:p>
          <a:p>
            <a:pPr>
              <a:buNone/>
            </a:pPr>
            <a:r>
              <a:rPr lang="en-US" altLang="zh-CN" sz="2000" dirty="0" err="1" smtClean="0"/>
              <a:t>Pichitpong</a:t>
            </a:r>
            <a:r>
              <a:rPr lang="en-US" altLang="zh-CN" sz="2000" dirty="0" smtClean="0"/>
              <a:t> </a:t>
            </a:r>
            <a:r>
              <a:rPr lang="en-US" altLang="zh-CN" sz="2000" dirty="0" err="1" smtClean="0"/>
              <a:t>Soontornpipit</a:t>
            </a:r>
            <a:r>
              <a:rPr lang="en-US" altLang="zh-CN" sz="2000" dirty="0" smtClean="0"/>
              <a:t>, Cynthia M. </a:t>
            </a:r>
            <a:r>
              <a:rPr lang="en-US" altLang="zh-CN" sz="2000" dirty="0" err="1" smtClean="0"/>
              <a:t>Furse</a:t>
            </a:r>
            <a:endParaRPr lang="en-US" altLang="zh-CN" sz="2000" dirty="0" smtClean="0"/>
          </a:p>
          <a:p>
            <a:pPr>
              <a:buNone/>
            </a:pPr>
            <a:r>
              <a:rPr lang="en-US" altLang="zh-CN" sz="2000" dirty="0" smtClean="0"/>
              <a:t>    IEEE TRANSACTIONS ON MICROWAVE THEORY AND TECHNIQUES, AUG 2004</a:t>
            </a:r>
            <a:endParaRPr lang="zh-CN" altLang="en-US" sz="2000"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t>Implant  circuit design</a:t>
            </a:r>
            <a:endParaRPr lang="zh-CN" altLang="en-US" dirty="0"/>
          </a:p>
        </p:txBody>
      </p:sp>
      <p:sp>
        <p:nvSpPr>
          <p:cNvPr id="3" name="Content Placeholder 2"/>
          <p:cNvSpPr>
            <a:spLocks noGrp="1"/>
          </p:cNvSpPr>
          <p:nvPr>
            <p:ph sz="quarter" idx="1"/>
          </p:nvPr>
        </p:nvSpPr>
        <p:spPr/>
        <p:txBody>
          <a:bodyPr/>
          <a:lstStyle/>
          <a:p>
            <a:r>
              <a:rPr lang="en-US" altLang="zh-CN" dirty="0" smtClean="0"/>
              <a:t>Outline</a:t>
            </a:r>
          </a:p>
          <a:p>
            <a:pPr lvl="1"/>
            <a:r>
              <a:rPr lang="en-US" altLang="zh-CN" dirty="0" smtClean="0"/>
              <a:t>Introduction</a:t>
            </a:r>
          </a:p>
          <a:p>
            <a:pPr lvl="1"/>
            <a:endParaRPr lang="en-US" altLang="zh-CN" dirty="0" smtClean="0"/>
          </a:p>
          <a:p>
            <a:pPr lvl="1"/>
            <a:r>
              <a:rPr lang="en-US" altLang="zh-CN" dirty="0" smtClean="0"/>
              <a:t>Method of analysis and evaluation</a:t>
            </a:r>
          </a:p>
          <a:p>
            <a:pPr lvl="1"/>
            <a:endParaRPr lang="en-US" altLang="zh-CN" dirty="0" smtClean="0"/>
          </a:p>
          <a:p>
            <a:pPr lvl="1"/>
            <a:r>
              <a:rPr lang="en-US" altLang="zh-CN" dirty="0" smtClean="0"/>
              <a:t>Parametric Study</a:t>
            </a:r>
          </a:p>
          <a:p>
            <a:pPr lvl="1"/>
            <a:endParaRPr lang="en-US" altLang="zh-CN" dirty="0" smtClean="0"/>
          </a:p>
          <a:p>
            <a:pPr lvl="1"/>
            <a:r>
              <a:rPr lang="en-US" altLang="zh-CN" dirty="0" smtClean="0"/>
              <a:t>Analysis of the antenna in the realistic shoulder</a:t>
            </a:r>
          </a:p>
          <a:p>
            <a:pPr lvl="1"/>
            <a:endParaRPr lang="en-US" altLang="zh-CN" dirty="0" smtClean="0"/>
          </a:p>
          <a:p>
            <a:pPr lvl="1"/>
            <a:r>
              <a:rPr lang="en-US" altLang="zh-CN" dirty="0" smtClean="0"/>
              <a:t>Conclusion</a:t>
            </a:r>
            <a:endParaRPr lang="zh-CN" alt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t>Implant  circuit design</a:t>
            </a:r>
            <a:endParaRPr lang="zh-CN" altLang="en-US" dirty="0"/>
          </a:p>
        </p:txBody>
      </p:sp>
      <p:sp>
        <p:nvSpPr>
          <p:cNvPr id="3" name="Content Placeholder 2"/>
          <p:cNvSpPr>
            <a:spLocks noGrp="1"/>
          </p:cNvSpPr>
          <p:nvPr>
            <p:ph sz="quarter" idx="1"/>
          </p:nvPr>
        </p:nvSpPr>
        <p:spPr/>
        <p:txBody>
          <a:bodyPr/>
          <a:lstStyle/>
          <a:p>
            <a:r>
              <a:rPr lang="en-US" altLang="zh-CN" b="1" dirty="0" smtClean="0"/>
              <a:t>Introduction</a:t>
            </a:r>
          </a:p>
          <a:p>
            <a:endParaRPr lang="en-US" altLang="zh-CN" b="1" dirty="0" smtClean="0"/>
          </a:p>
          <a:p>
            <a:pPr lvl="1"/>
            <a:r>
              <a:rPr lang="en-US" altLang="zh-CN" b="1" dirty="0" smtClean="0"/>
              <a:t>where the antennas are “embedded” in </a:t>
            </a:r>
            <a:r>
              <a:rPr lang="en-US" altLang="zh-CN" b="1" dirty="0" err="1" smtClean="0"/>
              <a:t>lossy</a:t>
            </a:r>
            <a:r>
              <a:rPr lang="en-US" altLang="zh-CN" b="1" dirty="0" smtClean="0"/>
              <a:t> material reduced antenna efficiency</a:t>
            </a:r>
          </a:p>
          <a:p>
            <a:pPr lvl="1"/>
            <a:endParaRPr lang="en-US" altLang="zh-CN" b="1" dirty="0" smtClean="0"/>
          </a:p>
          <a:p>
            <a:pPr lvl="1"/>
            <a:r>
              <a:rPr lang="en-US" altLang="zh-CN" b="1" dirty="0" smtClean="0"/>
              <a:t>the need to reduce antenna size, and the very strong effect of multipath losses.</a:t>
            </a:r>
          </a:p>
          <a:p>
            <a:pPr lvl="1"/>
            <a:endParaRPr lang="en-US" altLang="zh-CN" b="1" dirty="0" smtClean="0"/>
          </a:p>
          <a:p>
            <a:pPr lvl="1"/>
            <a:r>
              <a:rPr lang="en-US" altLang="zh-CN" b="1" dirty="0" smtClean="0"/>
              <a:t> This paper provides a better understanding of</a:t>
            </a:r>
          </a:p>
          <a:p>
            <a:pPr lvl="1">
              <a:buNone/>
            </a:pPr>
            <a:r>
              <a:rPr lang="en-US" altLang="zh-CN" b="1" dirty="0" smtClean="0"/>
              <a:t>    </a:t>
            </a:r>
            <a:r>
              <a:rPr lang="en-US" altLang="zh-CN" b="1" dirty="0" err="1" smtClean="0"/>
              <a:t>microstrip</a:t>
            </a:r>
            <a:r>
              <a:rPr lang="en-US" altLang="zh-CN" b="1" dirty="0" smtClean="0"/>
              <a:t> antennas embedded in </a:t>
            </a:r>
            <a:r>
              <a:rPr lang="en-US" altLang="zh-CN" b="1" dirty="0" err="1" smtClean="0"/>
              <a:t>lossy</a:t>
            </a:r>
            <a:r>
              <a:rPr lang="en-US" altLang="zh-CN" b="1" dirty="0" smtClean="0"/>
              <a:t> environments.</a:t>
            </a:r>
          </a:p>
          <a:p>
            <a:pPr lvl="1"/>
            <a:endParaRPr lang="en-US" altLang="zh-CN" b="1" dirty="0" smtClean="0"/>
          </a:p>
          <a:p>
            <a:pPr lvl="1"/>
            <a:endParaRPr lang="zh-CN" altLang="en-US" b="1"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t>Implant  circuit design</a:t>
            </a:r>
            <a:endParaRPr lang="zh-CN" altLang="en-US" dirty="0"/>
          </a:p>
        </p:txBody>
      </p:sp>
      <p:sp>
        <p:nvSpPr>
          <p:cNvPr id="3" name="Content Placeholder 2"/>
          <p:cNvSpPr>
            <a:spLocks noGrp="1"/>
          </p:cNvSpPr>
          <p:nvPr>
            <p:ph sz="quarter" idx="1"/>
          </p:nvPr>
        </p:nvSpPr>
        <p:spPr/>
        <p:txBody>
          <a:bodyPr/>
          <a:lstStyle/>
          <a:p>
            <a:r>
              <a:rPr lang="en-US" altLang="zh-CN" b="1" dirty="0" err="1" smtClean="0"/>
              <a:t>Intruduction</a:t>
            </a:r>
            <a:endParaRPr lang="en-US" altLang="zh-CN" b="1" dirty="0" smtClean="0"/>
          </a:p>
          <a:p>
            <a:endParaRPr lang="en-US" altLang="zh-CN" b="1" dirty="0" smtClean="0"/>
          </a:p>
          <a:p>
            <a:pPr marL="880110" lvl="1" indent="-514350">
              <a:buFont typeface="+mj-lt"/>
              <a:buAutoNum type="romanUcPeriod"/>
            </a:pPr>
            <a:r>
              <a:rPr lang="en-US" altLang="zh-CN" b="1" i="1" dirty="0" smtClean="0"/>
              <a:t>Coaxial antennas</a:t>
            </a:r>
          </a:p>
          <a:p>
            <a:pPr marL="880110" lvl="1" indent="-514350">
              <a:buFont typeface="+mj-lt"/>
              <a:buAutoNum type="romanUcPeriod"/>
            </a:pPr>
            <a:endParaRPr lang="en-US" altLang="zh-CN" b="1" i="1" dirty="0" smtClean="0"/>
          </a:p>
          <a:p>
            <a:pPr marL="880110" lvl="1" indent="-514350">
              <a:buFont typeface="+mj-lt"/>
              <a:buAutoNum type="romanUcPeriod"/>
            </a:pPr>
            <a:r>
              <a:rPr lang="en-US" altLang="zh-CN" b="1" i="1" dirty="0" smtClean="0"/>
              <a:t>wire antennas</a:t>
            </a:r>
          </a:p>
          <a:p>
            <a:pPr marL="880110" lvl="1" indent="-514350">
              <a:buFont typeface="+mj-lt"/>
              <a:buAutoNum type="romanUcPeriod"/>
            </a:pPr>
            <a:endParaRPr lang="en-US" altLang="zh-CN" b="1" i="1" dirty="0" smtClean="0"/>
          </a:p>
          <a:p>
            <a:pPr marL="880110" lvl="1" indent="-514350">
              <a:buFont typeface="+mj-lt"/>
              <a:buAutoNum type="romanUcPeriod"/>
            </a:pPr>
            <a:r>
              <a:rPr lang="en-US" altLang="zh-CN" b="1" i="1" dirty="0" smtClean="0"/>
              <a:t>arrays embedded in various </a:t>
            </a:r>
            <a:r>
              <a:rPr lang="en-US" altLang="zh-CN" b="1" i="1" dirty="0" err="1" smtClean="0"/>
              <a:t>lossy</a:t>
            </a:r>
            <a:r>
              <a:rPr lang="en-US" altLang="zh-CN" b="1" i="1" dirty="0" smtClean="0"/>
              <a:t> materials</a:t>
            </a:r>
            <a:endParaRPr lang="zh-CN" altLang="en-US" b="1" i="1" dirty="0"/>
          </a:p>
        </p:txBody>
      </p:sp>
      <p:sp>
        <p:nvSpPr>
          <p:cNvPr id="4" name="Rectangle 3"/>
          <p:cNvSpPr/>
          <p:nvPr/>
        </p:nvSpPr>
        <p:spPr>
          <a:xfrm>
            <a:off x="2362200" y="5257800"/>
            <a:ext cx="3602268"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altLang="zh-CN" dirty="0" smtClean="0"/>
              <a:t>Embedded </a:t>
            </a:r>
            <a:r>
              <a:rPr lang="en-US" altLang="zh-CN" dirty="0" err="1" smtClean="0"/>
              <a:t>microstrip</a:t>
            </a:r>
            <a:r>
              <a:rPr lang="en-US" altLang="zh-CN" dirty="0" smtClean="0"/>
              <a:t> antennas </a:t>
            </a:r>
            <a:endParaRPr lang="zh-CN" alt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t>Implant  circuit design</a:t>
            </a:r>
            <a:endParaRPr lang="zh-CN" altLang="en-US" dirty="0"/>
          </a:p>
        </p:txBody>
      </p:sp>
      <p:sp>
        <p:nvSpPr>
          <p:cNvPr id="3" name="Content Placeholder 2"/>
          <p:cNvSpPr>
            <a:spLocks noGrp="1"/>
          </p:cNvSpPr>
          <p:nvPr>
            <p:ph sz="quarter" idx="1"/>
          </p:nvPr>
        </p:nvSpPr>
        <p:spPr/>
        <p:txBody>
          <a:bodyPr/>
          <a:lstStyle/>
          <a:p>
            <a:endParaRPr lang="zh-CN" altLang="en-US" dirty="0"/>
          </a:p>
        </p:txBody>
      </p:sp>
      <p:sp>
        <p:nvSpPr>
          <p:cNvPr id="5" name="Rectangle 4"/>
          <p:cNvSpPr/>
          <p:nvPr/>
        </p:nvSpPr>
        <p:spPr>
          <a:xfrm>
            <a:off x="533400" y="1752600"/>
            <a:ext cx="3602268"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altLang="zh-CN" dirty="0" smtClean="0"/>
              <a:t>Embedded </a:t>
            </a:r>
            <a:r>
              <a:rPr lang="en-US" altLang="zh-CN" dirty="0" err="1" smtClean="0"/>
              <a:t>microstrip</a:t>
            </a:r>
            <a:r>
              <a:rPr lang="en-US" altLang="zh-CN" dirty="0" smtClean="0"/>
              <a:t> antennas </a:t>
            </a:r>
            <a:endParaRPr lang="zh-CN" altLang="en-US" dirty="0"/>
          </a:p>
        </p:txBody>
      </p:sp>
      <p:pic>
        <p:nvPicPr>
          <p:cNvPr id="25602" name="Picture 2"/>
          <p:cNvPicPr>
            <a:picLocks noChangeAspect="1" noChangeArrowheads="1"/>
          </p:cNvPicPr>
          <p:nvPr/>
        </p:nvPicPr>
        <p:blipFill>
          <a:blip r:embed="rId2" cstate="print"/>
          <a:srcRect/>
          <a:stretch>
            <a:fillRect/>
          </a:stretch>
        </p:blipFill>
        <p:spPr bwMode="auto">
          <a:xfrm>
            <a:off x="333375" y="2971800"/>
            <a:ext cx="4010025" cy="2705100"/>
          </a:xfrm>
          <a:prstGeom prst="rect">
            <a:avLst/>
          </a:prstGeom>
          <a:noFill/>
          <a:ln w="9525">
            <a:noFill/>
            <a:miter lim="800000"/>
            <a:headEnd/>
            <a:tailEnd/>
          </a:ln>
        </p:spPr>
      </p:pic>
      <p:pic>
        <p:nvPicPr>
          <p:cNvPr id="25603" name="Picture 3"/>
          <p:cNvPicPr>
            <a:picLocks noChangeAspect="1" noChangeArrowheads="1"/>
          </p:cNvPicPr>
          <p:nvPr/>
        </p:nvPicPr>
        <p:blipFill>
          <a:blip r:embed="rId3" cstate="print"/>
          <a:srcRect/>
          <a:stretch>
            <a:fillRect/>
          </a:stretch>
        </p:blipFill>
        <p:spPr bwMode="auto">
          <a:xfrm>
            <a:off x="5105400" y="2743200"/>
            <a:ext cx="3028950" cy="2524125"/>
          </a:xfrm>
          <a:prstGeom prst="rect">
            <a:avLst/>
          </a:prstGeom>
          <a:noFill/>
          <a:ln w="9525">
            <a:noFill/>
            <a:miter lim="800000"/>
            <a:headEnd/>
            <a:tailEnd/>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t>Implant  circuit design</a:t>
            </a:r>
            <a:endParaRPr lang="zh-CN" altLang="en-US" dirty="0"/>
          </a:p>
        </p:txBody>
      </p:sp>
      <p:sp>
        <p:nvSpPr>
          <p:cNvPr id="3" name="Content Placeholder 2"/>
          <p:cNvSpPr>
            <a:spLocks noGrp="1"/>
          </p:cNvSpPr>
          <p:nvPr>
            <p:ph sz="quarter" idx="1"/>
          </p:nvPr>
        </p:nvSpPr>
        <p:spPr/>
        <p:txBody>
          <a:bodyPr/>
          <a:lstStyle/>
          <a:p>
            <a:pPr marL="274320" lvl="1">
              <a:spcBef>
                <a:spcPts val="600"/>
              </a:spcBef>
              <a:buSzPct val="70000"/>
              <a:buFont typeface="Wingdings"/>
              <a:buChar char=""/>
            </a:pPr>
            <a:r>
              <a:rPr lang="en-US" altLang="zh-CN" dirty="0" smtClean="0"/>
              <a:t>Method of analysis and evaluation</a:t>
            </a:r>
          </a:p>
          <a:p>
            <a:endParaRPr lang="zh-CN" altLang="en-US" dirty="0"/>
          </a:p>
        </p:txBody>
      </p:sp>
      <p:pic>
        <p:nvPicPr>
          <p:cNvPr id="26626" name="Picture 2"/>
          <p:cNvPicPr>
            <a:picLocks noChangeAspect="1" noChangeArrowheads="1"/>
          </p:cNvPicPr>
          <p:nvPr/>
        </p:nvPicPr>
        <p:blipFill>
          <a:blip r:embed="rId2" cstate="print"/>
          <a:srcRect/>
          <a:stretch>
            <a:fillRect/>
          </a:stretch>
        </p:blipFill>
        <p:spPr bwMode="auto">
          <a:xfrm>
            <a:off x="1447800" y="2286000"/>
            <a:ext cx="5867956" cy="3810000"/>
          </a:xfrm>
          <a:prstGeom prst="rect">
            <a:avLst/>
          </a:prstGeom>
          <a:ln>
            <a:headEnd/>
            <a:tailEnd/>
          </a:ln>
        </p:spPr>
        <p:style>
          <a:lnRef idx="2">
            <a:schemeClr val="accent2"/>
          </a:lnRef>
          <a:fillRef idx="1">
            <a:schemeClr val="lt1"/>
          </a:fillRef>
          <a:effectRef idx="0">
            <a:schemeClr val="accent2"/>
          </a:effectRef>
          <a:fontRef idx="minor">
            <a:schemeClr val="dk1"/>
          </a:fontRef>
        </p:style>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t>Implant  circuit design</a:t>
            </a:r>
            <a:endParaRPr lang="zh-CN" altLang="en-US" dirty="0"/>
          </a:p>
        </p:txBody>
      </p:sp>
      <p:sp>
        <p:nvSpPr>
          <p:cNvPr id="3" name="Content Placeholder 2"/>
          <p:cNvSpPr>
            <a:spLocks noGrp="1"/>
          </p:cNvSpPr>
          <p:nvPr>
            <p:ph sz="quarter" idx="1"/>
          </p:nvPr>
        </p:nvSpPr>
        <p:spPr/>
        <p:txBody>
          <a:bodyPr/>
          <a:lstStyle/>
          <a:p>
            <a:r>
              <a:rPr lang="en-US" altLang="zh-CN" dirty="0" smtClean="0"/>
              <a:t>Parametric Study</a:t>
            </a:r>
          </a:p>
          <a:p>
            <a:endParaRPr lang="en-US" altLang="zh-CN" dirty="0" smtClean="0"/>
          </a:p>
          <a:p>
            <a:pPr lvl="1"/>
            <a:r>
              <a:rPr lang="en-US" altLang="zh-CN" dirty="0" smtClean="0"/>
              <a:t>A. Effect of Shape</a:t>
            </a:r>
          </a:p>
          <a:p>
            <a:pPr lvl="1">
              <a:buNone/>
            </a:pPr>
            <a:endParaRPr lang="en-US" altLang="zh-CN" dirty="0" smtClean="0"/>
          </a:p>
          <a:p>
            <a:pPr lvl="1">
              <a:buNone/>
            </a:pPr>
            <a:r>
              <a:rPr lang="en-US" altLang="zh-CN" dirty="0" smtClean="0"/>
              <a:t>        </a:t>
            </a:r>
            <a:endParaRPr lang="zh-CN" altLang="en-US" dirty="0"/>
          </a:p>
        </p:txBody>
      </p:sp>
      <p:pic>
        <p:nvPicPr>
          <p:cNvPr id="27651" name="Picture 3"/>
          <p:cNvPicPr>
            <a:picLocks noChangeAspect="1" noChangeArrowheads="1"/>
          </p:cNvPicPr>
          <p:nvPr/>
        </p:nvPicPr>
        <p:blipFill>
          <a:blip r:embed="rId2" cstate="print"/>
          <a:srcRect/>
          <a:stretch>
            <a:fillRect/>
          </a:stretch>
        </p:blipFill>
        <p:spPr bwMode="auto">
          <a:xfrm>
            <a:off x="4876800" y="1295400"/>
            <a:ext cx="3886200" cy="5410200"/>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27652" name="Picture 4"/>
          <p:cNvPicPr>
            <a:picLocks noChangeAspect="1" noChangeArrowheads="1"/>
          </p:cNvPicPr>
          <p:nvPr/>
        </p:nvPicPr>
        <p:blipFill>
          <a:blip r:embed="rId3" cstate="print"/>
          <a:srcRect/>
          <a:stretch>
            <a:fillRect/>
          </a:stretch>
        </p:blipFill>
        <p:spPr bwMode="auto">
          <a:xfrm>
            <a:off x="304800" y="3352800"/>
            <a:ext cx="4419600" cy="2990850"/>
          </a:xfrm>
          <a:prstGeom prst="rect">
            <a:avLst/>
          </a:prstGeom>
          <a:noFill/>
          <a:ln w="9525">
            <a:noFill/>
            <a:miter lim="800000"/>
            <a:headEnd/>
            <a:tailEnd/>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t>Implant  circuit design</a:t>
            </a:r>
            <a:endParaRPr lang="zh-CN" altLang="en-US" dirty="0"/>
          </a:p>
        </p:txBody>
      </p:sp>
      <p:sp>
        <p:nvSpPr>
          <p:cNvPr id="3" name="Content Placeholder 2"/>
          <p:cNvSpPr>
            <a:spLocks noGrp="1"/>
          </p:cNvSpPr>
          <p:nvPr>
            <p:ph sz="quarter" idx="1"/>
          </p:nvPr>
        </p:nvSpPr>
        <p:spPr/>
        <p:txBody>
          <a:bodyPr/>
          <a:lstStyle/>
          <a:p>
            <a:r>
              <a:rPr lang="en-US" altLang="zh-CN" dirty="0" smtClean="0"/>
              <a:t>Parametric Study</a:t>
            </a:r>
          </a:p>
          <a:p>
            <a:endParaRPr lang="en-US" altLang="zh-CN" dirty="0" smtClean="0"/>
          </a:p>
          <a:p>
            <a:pPr lvl="1"/>
            <a:r>
              <a:rPr lang="en-US" altLang="zh-CN" dirty="0" smtClean="0"/>
              <a:t>B. Effect of Length</a:t>
            </a:r>
          </a:p>
          <a:p>
            <a:pPr lvl="1"/>
            <a:endParaRPr lang="en-US" altLang="zh-CN" dirty="0" smtClean="0"/>
          </a:p>
          <a:p>
            <a:pPr lvl="1"/>
            <a:endParaRPr lang="en-US" altLang="zh-CN" dirty="0" smtClean="0"/>
          </a:p>
          <a:p>
            <a:pPr lvl="1"/>
            <a:endParaRPr lang="en-US" altLang="zh-CN" dirty="0" smtClean="0"/>
          </a:p>
          <a:p>
            <a:pPr lvl="1"/>
            <a:endParaRPr lang="en-US" altLang="zh-CN" dirty="0" smtClean="0"/>
          </a:p>
          <a:p>
            <a:pPr lvl="1">
              <a:buNone/>
            </a:pPr>
            <a:r>
              <a:rPr lang="en-US" altLang="zh-CN" dirty="0" smtClean="0"/>
              <a:t>        </a:t>
            </a:r>
            <a:endParaRPr lang="zh-CN" altLang="en-US" dirty="0"/>
          </a:p>
        </p:txBody>
      </p:sp>
      <p:pic>
        <p:nvPicPr>
          <p:cNvPr id="28674" name="Picture 2"/>
          <p:cNvPicPr>
            <a:picLocks noChangeAspect="1" noChangeArrowheads="1"/>
          </p:cNvPicPr>
          <p:nvPr/>
        </p:nvPicPr>
        <p:blipFill>
          <a:blip r:embed="rId2" cstate="print"/>
          <a:srcRect/>
          <a:stretch>
            <a:fillRect/>
          </a:stretch>
        </p:blipFill>
        <p:spPr bwMode="auto">
          <a:xfrm>
            <a:off x="3810000" y="1600200"/>
            <a:ext cx="3943350" cy="1905000"/>
          </a:xfrm>
          <a:prstGeom prst="rect">
            <a:avLst/>
          </a:prstGeom>
          <a:noFill/>
          <a:ln w="9525">
            <a:noFill/>
            <a:miter lim="800000"/>
            <a:headEnd/>
            <a:tailEnd/>
          </a:ln>
        </p:spPr>
      </p:pic>
      <p:pic>
        <p:nvPicPr>
          <p:cNvPr id="28675" name="Picture 3"/>
          <p:cNvPicPr>
            <a:picLocks noChangeAspect="1" noChangeArrowheads="1"/>
          </p:cNvPicPr>
          <p:nvPr/>
        </p:nvPicPr>
        <p:blipFill>
          <a:blip r:embed="rId3" cstate="print"/>
          <a:srcRect/>
          <a:stretch>
            <a:fillRect/>
          </a:stretch>
        </p:blipFill>
        <p:spPr bwMode="auto">
          <a:xfrm>
            <a:off x="914400" y="3581400"/>
            <a:ext cx="3981450" cy="2952750"/>
          </a:xfrm>
          <a:prstGeom prst="rect">
            <a:avLst/>
          </a:prstGeom>
          <a:noFill/>
          <a:ln w="9525">
            <a:noFill/>
            <a:miter lim="800000"/>
            <a:headEnd/>
            <a:tailEnd/>
          </a:ln>
        </p:spPr>
      </p:pic>
      <p:pic>
        <p:nvPicPr>
          <p:cNvPr id="28676" name="Picture 4"/>
          <p:cNvPicPr>
            <a:picLocks noChangeAspect="1" noChangeArrowheads="1"/>
          </p:cNvPicPr>
          <p:nvPr/>
        </p:nvPicPr>
        <p:blipFill>
          <a:blip r:embed="rId4" cstate="print"/>
          <a:srcRect/>
          <a:stretch>
            <a:fillRect/>
          </a:stretch>
        </p:blipFill>
        <p:spPr bwMode="auto">
          <a:xfrm>
            <a:off x="4724400" y="3581400"/>
            <a:ext cx="3667125" cy="2886075"/>
          </a:xfrm>
          <a:prstGeom prst="rect">
            <a:avLst/>
          </a:prstGeom>
          <a:noFill/>
          <a:ln w="9525">
            <a:noFill/>
            <a:miter lim="800000"/>
            <a:headEnd/>
            <a:tailEnd/>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t>Implant  circuit design</a:t>
            </a:r>
            <a:endParaRPr lang="zh-CN" altLang="en-US" dirty="0"/>
          </a:p>
        </p:txBody>
      </p:sp>
      <p:sp>
        <p:nvSpPr>
          <p:cNvPr id="3" name="Content Placeholder 2"/>
          <p:cNvSpPr>
            <a:spLocks noGrp="1"/>
          </p:cNvSpPr>
          <p:nvPr>
            <p:ph sz="quarter" idx="1"/>
          </p:nvPr>
        </p:nvSpPr>
        <p:spPr/>
        <p:txBody>
          <a:bodyPr/>
          <a:lstStyle/>
          <a:p>
            <a:r>
              <a:rPr lang="en-US" altLang="zh-CN" dirty="0" smtClean="0"/>
              <a:t>C. Effect of Feed and Ground Point Locations</a:t>
            </a:r>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r>
              <a:rPr lang="en-US" altLang="zh-CN" dirty="0" smtClean="0"/>
              <a:t>D. Effect of Substrate and </a:t>
            </a:r>
            <a:r>
              <a:rPr lang="en-US" altLang="zh-CN" dirty="0" err="1" smtClean="0"/>
              <a:t>Superstrate</a:t>
            </a:r>
            <a:r>
              <a:rPr lang="en-US" altLang="zh-CN" dirty="0" smtClean="0"/>
              <a:t> Materials</a:t>
            </a:r>
          </a:p>
          <a:p>
            <a:r>
              <a:rPr lang="en-US" altLang="zh-CN" dirty="0" smtClean="0"/>
              <a:t>E. Effect of Substrate and </a:t>
            </a:r>
            <a:r>
              <a:rPr lang="en-US" altLang="zh-CN" dirty="0" err="1" smtClean="0"/>
              <a:t>Superstrate</a:t>
            </a:r>
            <a:r>
              <a:rPr lang="en-US" altLang="zh-CN" dirty="0" smtClean="0"/>
              <a:t> Thickness</a:t>
            </a:r>
          </a:p>
          <a:p>
            <a:r>
              <a:rPr lang="en-US" altLang="zh-CN" dirty="0" smtClean="0"/>
              <a:t>F. Effect of </a:t>
            </a:r>
            <a:r>
              <a:rPr lang="en-US" altLang="zh-CN" dirty="0" err="1" smtClean="0"/>
              <a:t>Nonuniform</a:t>
            </a:r>
            <a:r>
              <a:rPr lang="en-US" altLang="zh-CN" dirty="0" smtClean="0"/>
              <a:t> </a:t>
            </a:r>
            <a:r>
              <a:rPr lang="en-US" altLang="zh-CN" dirty="0" err="1" smtClean="0"/>
              <a:t>Superstrate</a:t>
            </a:r>
            <a:endParaRPr lang="zh-CN" altLang="en-US" dirty="0"/>
          </a:p>
        </p:txBody>
      </p:sp>
      <p:pic>
        <p:nvPicPr>
          <p:cNvPr id="29698" name="Picture 2"/>
          <p:cNvPicPr>
            <a:picLocks noChangeAspect="1" noChangeArrowheads="1"/>
          </p:cNvPicPr>
          <p:nvPr/>
        </p:nvPicPr>
        <p:blipFill>
          <a:blip r:embed="rId2" cstate="print"/>
          <a:srcRect/>
          <a:stretch>
            <a:fillRect/>
          </a:stretch>
        </p:blipFill>
        <p:spPr bwMode="auto">
          <a:xfrm>
            <a:off x="838200" y="2438400"/>
            <a:ext cx="7661564" cy="1066800"/>
          </a:xfrm>
          <a:prstGeom prst="rect">
            <a:avLst/>
          </a:prstGeom>
          <a:noFill/>
          <a:ln w="9525">
            <a:noFill/>
            <a:miter lim="800000"/>
            <a:headEnd/>
            <a:tailEnd/>
          </a:ln>
        </p:spPr>
      </p:pic>
    </p:spTree>
  </p:cSld>
  <p:clrMapOvr>
    <a:masterClrMapping/>
  </p:clrMapOvr>
</p:sld>
</file>

<file path=ppt/theme/_rels/theme7.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rtek-ETL SEMKO Presentation Guide">
  <a:themeElements>
    <a:clrScheme name="Intertek-ETL SEMKO Presentation Gu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tertek-ETL SEMKO Presentation Gu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Intertek-ETL SEMKO Presentation Gu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ertek-ETL SEMKO Presentation Gu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ertek-ETL SEMKO Presentation Gu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ertek-ETL SEMKO Presentation Gu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ertek-ETL SEMKO Presentation Gu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ertek-ETL SEMKO Presentation Gu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ertek-ETL SEMKO Presentation Gui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ertek-ETL SEMKO Presentation Gu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ertek-ETL SEMKO Presentation Gu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ertek-ETL SEMKO Presentation Gu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ertek-ETL SEMKO Presentation Gu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ertek-ETL SEMKO Presentation Gu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eme6">
  <a:themeElements>
    <a:clrScheme name="sample 3">
      <a:dk1>
        <a:srgbClr val="0B398B"/>
      </a:dk1>
      <a:lt1>
        <a:srgbClr val="D1D1D1"/>
      </a:lt1>
      <a:dk2>
        <a:srgbClr val="000072"/>
      </a:dk2>
      <a:lt2>
        <a:srgbClr val="FFFFFF"/>
      </a:lt2>
      <a:accent1>
        <a:srgbClr val="003BB2"/>
      </a:accent1>
      <a:accent2>
        <a:srgbClr val="4DA6FF"/>
      </a:accent2>
      <a:accent3>
        <a:srgbClr val="AAAABC"/>
      </a:accent3>
      <a:accent4>
        <a:srgbClr val="B2B2B2"/>
      </a:accent4>
      <a:accent5>
        <a:srgbClr val="AAAFD5"/>
      </a:accent5>
      <a:accent6>
        <a:srgbClr val="4596E7"/>
      </a:accent6>
      <a:hlink>
        <a:srgbClr val="00D69E"/>
      </a:hlink>
      <a:folHlink>
        <a:srgbClr val="D46AE8"/>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333333"/>
        </a:dk1>
        <a:lt1>
          <a:srgbClr val="FFFFFF"/>
        </a:lt1>
        <a:dk2>
          <a:srgbClr val="470E03"/>
        </a:dk2>
        <a:lt2>
          <a:srgbClr val="FFFFFF"/>
        </a:lt2>
        <a:accent1>
          <a:srgbClr val="CC6600"/>
        </a:accent1>
        <a:accent2>
          <a:srgbClr val="99CCFF"/>
        </a:accent2>
        <a:accent3>
          <a:srgbClr val="B1AAAA"/>
        </a:accent3>
        <a:accent4>
          <a:srgbClr val="DADADA"/>
        </a:accent4>
        <a:accent5>
          <a:srgbClr val="E2B8AA"/>
        </a:accent5>
        <a:accent6>
          <a:srgbClr val="8AB9E7"/>
        </a:accent6>
        <a:hlink>
          <a:srgbClr val="2EB62E"/>
        </a:hlink>
        <a:folHlink>
          <a:srgbClr val="E88A00"/>
        </a:folHlink>
      </a:clrScheme>
      <a:clrMap bg1="dk2" tx1="lt1" bg2="dk1" tx2="lt2" accent1="accent1" accent2="accent2" accent3="accent3" accent4="accent4" accent5="accent5" accent6="accent6" hlink="hlink" folHlink="folHlink"/>
    </a:extraClrScheme>
    <a:extraClrScheme>
      <a:clrScheme name="sample 2">
        <a:dk1>
          <a:srgbClr val="000000"/>
        </a:dk1>
        <a:lt1>
          <a:srgbClr val="D1D1D1"/>
        </a:lt1>
        <a:dk2>
          <a:srgbClr val="003600"/>
        </a:dk2>
        <a:lt2>
          <a:srgbClr val="FFFFFF"/>
        </a:lt2>
        <a:accent1>
          <a:srgbClr val="26A84E"/>
        </a:accent1>
        <a:accent2>
          <a:srgbClr val="C7E46A"/>
        </a:accent2>
        <a:accent3>
          <a:srgbClr val="AAAEAA"/>
        </a:accent3>
        <a:accent4>
          <a:srgbClr val="B2B2B2"/>
        </a:accent4>
        <a:accent5>
          <a:srgbClr val="ACD1B2"/>
        </a:accent5>
        <a:accent6>
          <a:srgbClr val="B4CF5F"/>
        </a:accent6>
        <a:hlink>
          <a:srgbClr val="00D69E"/>
        </a:hlink>
        <a:folHlink>
          <a:srgbClr val="4466A4"/>
        </a:folHlink>
      </a:clrScheme>
      <a:clrMap bg1="dk2" tx1="lt1" bg2="dk1" tx2="lt2" accent1="accent1" accent2="accent2" accent3="accent3" accent4="accent4" accent5="accent5" accent6="accent6" hlink="hlink" folHlink="folHlink"/>
    </a:extraClrScheme>
    <a:extraClrScheme>
      <a:clrScheme name="sample 3">
        <a:dk1>
          <a:srgbClr val="0B398B"/>
        </a:dk1>
        <a:lt1>
          <a:srgbClr val="D1D1D1"/>
        </a:lt1>
        <a:dk2>
          <a:srgbClr val="000072"/>
        </a:dk2>
        <a:lt2>
          <a:srgbClr val="FFFFFF"/>
        </a:lt2>
        <a:accent1>
          <a:srgbClr val="003BB2"/>
        </a:accent1>
        <a:accent2>
          <a:srgbClr val="4DA6FF"/>
        </a:accent2>
        <a:accent3>
          <a:srgbClr val="AAAABC"/>
        </a:accent3>
        <a:accent4>
          <a:srgbClr val="B2B2B2"/>
        </a:accent4>
        <a:accent5>
          <a:srgbClr val="AAAFD5"/>
        </a:accent5>
        <a:accent6>
          <a:srgbClr val="4596E7"/>
        </a:accent6>
        <a:hlink>
          <a:srgbClr val="00D69E"/>
        </a:hlink>
        <a:folHlink>
          <a:srgbClr val="D46AE8"/>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Vlastní návrh">
  <a:themeElements>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lastní návr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lastn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lastn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lastn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lastn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lastn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lastn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lastn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lastn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lastn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lastn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lastn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CC claro">
  <a:themeElements>
    <a:clrScheme name="CCC clar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CC clar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s-ES_tradnl"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s-ES_tradnl" sz="1600" b="1" i="0" u="none" strike="noStrike" cap="none" normalizeH="0" baseline="0" smtClean="0">
            <a:ln>
              <a:noFill/>
            </a:ln>
            <a:solidFill>
              <a:schemeClr val="tx1"/>
            </a:solidFill>
            <a:effectLst/>
            <a:latin typeface="Arial" charset="0"/>
          </a:defRPr>
        </a:defPPr>
      </a:lstStyle>
    </a:lnDef>
  </a:objectDefaults>
  <a:extraClrSchemeLst>
    <a:extraClrScheme>
      <a:clrScheme name="CCC clar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CC clar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CC clar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CC clar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CC clar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CC clar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CC clar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CCC claro">
  <a:themeElements>
    <a:clrScheme name="CCC clar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CC clar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s-ES_tradnl"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s-ES_tradnl" sz="1600" b="1" i="0" u="none" strike="noStrike" cap="none" normalizeH="0" baseline="0" smtClean="0">
            <a:ln>
              <a:noFill/>
            </a:ln>
            <a:solidFill>
              <a:schemeClr val="tx1"/>
            </a:solidFill>
            <a:effectLst/>
            <a:latin typeface="Arial" charset="0"/>
          </a:defRPr>
        </a:defPPr>
      </a:lstStyle>
    </a:lnDef>
  </a:objectDefaults>
  <a:extraClrSchemeLst>
    <a:extraClrScheme>
      <a:clrScheme name="CCC clar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CC clar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CC clar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CC clar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CC clar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CC clar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CC clar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2253</TotalTime>
  <Words>2834</Words>
  <Application>Microsoft Office PowerPoint</Application>
  <PresentationFormat>On-screen Show (4:3)</PresentationFormat>
  <Paragraphs>838</Paragraphs>
  <Slides>111</Slides>
  <Notes>11</Notes>
  <HiddenSlides>0</HiddenSlides>
  <MMClips>0</MMClips>
  <ScaleCrop>false</ScaleCrop>
  <HeadingPairs>
    <vt:vector size="6" baseType="variant">
      <vt:variant>
        <vt:lpstr>Theme</vt:lpstr>
      </vt:variant>
      <vt:variant>
        <vt:i4>7</vt:i4>
      </vt:variant>
      <vt:variant>
        <vt:lpstr>Embedded OLE Servers</vt:lpstr>
      </vt:variant>
      <vt:variant>
        <vt:i4>2</vt:i4>
      </vt:variant>
      <vt:variant>
        <vt:lpstr>Slide Titles</vt:lpstr>
      </vt:variant>
      <vt:variant>
        <vt:i4>111</vt:i4>
      </vt:variant>
    </vt:vector>
  </HeadingPairs>
  <TitlesOfParts>
    <vt:vector size="120" baseType="lpstr">
      <vt:lpstr>Office Theme</vt:lpstr>
      <vt:lpstr>Intertek-ETL SEMKO Presentation Guide</vt:lpstr>
      <vt:lpstr>Theme6</vt:lpstr>
      <vt:lpstr>Vlastní návrh</vt:lpstr>
      <vt:lpstr>1_CCC claro</vt:lpstr>
      <vt:lpstr>2_CCC claro</vt:lpstr>
      <vt:lpstr>Oriel</vt:lpstr>
      <vt:lpstr>Fotografía de Photo Editor</vt:lpstr>
      <vt:lpstr>Chart</vt:lpstr>
      <vt:lpstr>Implantable Medical Devices </vt:lpstr>
      <vt:lpstr>IMD</vt:lpstr>
      <vt:lpstr>IMD</vt:lpstr>
      <vt:lpstr>Prosthetic Devices - Implants</vt:lpstr>
      <vt:lpstr>IMD</vt:lpstr>
      <vt:lpstr>Prosthetic Devices – „Artificial Organs“</vt:lpstr>
      <vt:lpstr>IMD</vt:lpstr>
      <vt:lpstr>IMD</vt:lpstr>
      <vt:lpstr>IMD</vt:lpstr>
      <vt:lpstr>Slide 10</vt:lpstr>
      <vt:lpstr>Implantable Medical System</vt:lpstr>
      <vt:lpstr>Implantable Devices (ID)</vt:lpstr>
      <vt:lpstr>Development Platform</vt:lpstr>
      <vt:lpstr>Design Process</vt:lpstr>
      <vt:lpstr>Application Fields of Some Systems Developed by CCC </vt:lpstr>
      <vt:lpstr>Implantable Systems Market</vt:lpstr>
      <vt:lpstr>EMC for Active Implantable Medical Devices</vt:lpstr>
      <vt:lpstr>Active implantable medical devices</vt:lpstr>
      <vt:lpstr>Active implantable medical devices</vt:lpstr>
      <vt:lpstr>History</vt:lpstr>
      <vt:lpstr>Active implantable medical devices</vt:lpstr>
      <vt:lpstr>Active implantable medical devices</vt:lpstr>
      <vt:lpstr>Active implantable medical devices</vt:lpstr>
      <vt:lpstr>EMC Background - Definitions</vt:lpstr>
      <vt:lpstr>Background – Sources of interference</vt:lpstr>
      <vt:lpstr>Background - Definitions</vt:lpstr>
      <vt:lpstr>Background - Definitions</vt:lpstr>
      <vt:lpstr>EMC Standards &amp; Regulations – History</vt:lpstr>
      <vt:lpstr>Standards – Res/Comm/Ind. Immunity</vt:lpstr>
      <vt:lpstr>Medical Standards &amp; Regulations – History</vt:lpstr>
      <vt:lpstr>Standards – Medical equipment Immunity (IEC 60601-1-2 2nd edition)</vt:lpstr>
      <vt:lpstr>Standards – Implant Immunity</vt:lpstr>
      <vt:lpstr>Active implantable medical devices</vt:lpstr>
      <vt:lpstr>Active implantable medical devices</vt:lpstr>
      <vt:lpstr>Active implantable medical devices</vt:lpstr>
      <vt:lpstr>Active implantable medical devices</vt:lpstr>
      <vt:lpstr>Active implantable medical devices</vt:lpstr>
      <vt:lpstr>Active implantable medical devices</vt:lpstr>
      <vt:lpstr>Active implantable medical devices</vt:lpstr>
      <vt:lpstr>Active implantable medical devices</vt:lpstr>
      <vt:lpstr>Active implantable medical devices</vt:lpstr>
      <vt:lpstr>Active implantable medical devices</vt:lpstr>
      <vt:lpstr>Active implantable medical devices</vt:lpstr>
      <vt:lpstr>Active implantable medical devices</vt:lpstr>
      <vt:lpstr>Active implantable medical devices</vt:lpstr>
      <vt:lpstr>Active implantable medical devices</vt:lpstr>
      <vt:lpstr>Active implantable medical devices</vt:lpstr>
      <vt:lpstr>Active implantable medical devices</vt:lpstr>
      <vt:lpstr>Pacemakers</vt:lpstr>
      <vt:lpstr>Active implantable medical devices</vt:lpstr>
      <vt:lpstr>Active implantable medical devices</vt:lpstr>
      <vt:lpstr>Active implantable medical devices</vt:lpstr>
      <vt:lpstr>Active implantable medical devices</vt:lpstr>
      <vt:lpstr>Active implantable medical devices</vt:lpstr>
      <vt:lpstr>Active implantable medical devices</vt:lpstr>
      <vt:lpstr>Active implantable medical devices</vt:lpstr>
      <vt:lpstr>Active implantable medical devices</vt:lpstr>
      <vt:lpstr>Active implantable medical devices</vt:lpstr>
      <vt:lpstr>Active implantable medical devices</vt:lpstr>
      <vt:lpstr>Active implantable medical devices</vt:lpstr>
      <vt:lpstr>Active implantable medical devices</vt:lpstr>
      <vt:lpstr>Implant  circuit design</vt:lpstr>
      <vt:lpstr>Implant  circuit design</vt:lpstr>
      <vt:lpstr>Implant  circuit design</vt:lpstr>
      <vt:lpstr>Implant  circuit design</vt:lpstr>
      <vt:lpstr>Implant  circuit design</vt:lpstr>
      <vt:lpstr>Implant  circuit design</vt:lpstr>
      <vt:lpstr>Implant  circuit design</vt:lpstr>
      <vt:lpstr>Implant  circuit design</vt:lpstr>
      <vt:lpstr>Implant  circuit design</vt:lpstr>
      <vt:lpstr>Implant  circuit design</vt:lpstr>
      <vt:lpstr>Implant  circuit design</vt:lpstr>
      <vt:lpstr>Implant  circuit design</vt:lpstr>
      <vt:lpstr>Implant  circuit design</vt:lpstr>
      <vt:lpstr>Implant  circuit design</vt:lpstr>
      <vt:lpstr>Implant  circuit design</vt:lpstr>
      <vt:lpstr>Implant  circuit design</vt:lpstr>
      <vt:lpstr>Implant  circuit design</vt:lpstr>
      <vt:lpstr>Implant  circuit design</vt:lpstr>
      <vt:lpstr>Implant  circuit design</vt:lpstr>
      <vt:lpstr>Implant  circuit design</vt:lpstr>
      <vt:lpstr>Implant  circuit design</vt:lpstr>
      <vt:lpstr>Implant  circuit design</vt:lpstr>
      <vt:lpstr>Implant  circuit design</vt:lpstr>
      <vt:lpstr>Implant  circuit design</vt:lpstr>
      <vt:lpstr>Implant  circuit design</vt:lpstr>
      <vt:lpstr>Implant  circuit design</vt:lpstr>
      <vt:lpstr>Implant  circuit design</vt:lpstr>
      <vt:lpstr>Implant  circuit design</vt:lpstr>
      <vt:lpstr>Implant  circuit design</vt:lpstr>
      <vt:lpstr>Implant  circuit design (antenna)</vt:lpstr>
      <vt:lpstr>Implant  circuit design</vt:lpstr>
      <vt:lpstr>Implant  circuit design</vt:lpstr>
      <vt:lpstr>Implant  circuit design</vt:lpstr>
      <vt:lpstr>Implant  circuit design</vt:lpstr>
      <vt:lpstr>Implant  circuit design</vt:lpstr>
      <vt:lpstr>Implant  circuit design</vt:lpstr>
      <vt:lpstr>Implant  circuit design</vt:lpstr>
      <vt:lpstr>Implant  circuit design</vt:lpstr>
      <vt:lpstr>Implant  circuit design</vt:lpstr>
      <vt:lpstr>Implant  circuit design</vt:lpstr>
      <vt:lpstr>Implant  circuit design</vt:lpstr>
      <vt:lpstr>Implant  circuit design</vt:lpstr>
      <vt:lpstr>Implant  circuit design</vt:lpstr>
      <vt:lpstr>Implant  circuit design</vt:lpstr>
      <vt:lpstr>Implant  circuit design</vt:lpstr>
      <vt:lpstr>Implant  circuit design</vt:lpstr>
      <vt:lpstr>Implant  circuit design</vt:lpstr>
      <vt:lpstr>Implant  circuit design</vt:lpstr>
      <vt:lpstr>References</vt:lpstr>
      <vt:lpstr>Reference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Implantable Medical Device </dc:title>
  <dc:creator/>
  <cp:lastModifiedBy>Fei</cp:lastModifiedBy>
  <cp:revision>74</cp:revision>
  <dcterms:created xsi:type="dcterms:W3CDTF">2006-08-16T00:00:00Z</dcterms:created>
  <dcterms:modified xsi:type="dcterms:W3CDTF">2012-05-16T15:52:18Z</dcterms:modified>
</cp:coreProperties>
</file>