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 id="2147483674" r:id="rId3"/>
    <p:sldMasterId id="2147483675" r:id="rId4"/>
  </p:sldMasterIdLst>
  <p:notesMasterIdLst>
    <p:notesMasterId r:id="rId29"/>
  </p:notesMasterIdLst>
  <p:sldIdLst>
    <p:sldId id="256" r:id="rId5"/>
    <p:sldId id="257" r:id="rId6"/>
    <p:sldId id="258" r:id="rId7"/>
    <p:sldId id="259" r:id="rId8"/>
    <p:sldId id="260" r:id="rId9"/>
    <p:sldId id="261" r:id="rId10"/>
    <p:sldId id="282" r:id="rId11"/>
    <p:sldId id="263" r:id="rId12"/>
    <p:sldId id="264" r:id="rId13"/>
    <p:sldId id="265" r:id="rId14"/>
    <p:sldId id="266" r:id="rId15"/>
    <p:sldId id="267" r:id="rId16"/>
    <p:sldId id="268" r:id="rId17"/>
    <p:sldId id="269" r:id="rId18"/>
    <p:sldId id="270" r:id="rId19"/>
    <p:sldId id="271" r:id="rId20"/>
    <p:sldId id="280" r:id="rId21"/>
    <p:sldId id="281" r:id="rId22"/>
    <p:sldId id="274" r:id="rId23"/>
    <p:sldId id="275" r:id="rId24"/>
    <p:sldId id="276" r:id="rId25"/>
    <p:sldId id="277" r:id="rId26"/>
    <p:sldId id="278" r:id="rId27"/>
    <p:sldId id="279" r:id="rId2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75"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D587C-7628-4506-A3C3-2EC42F8D2525}"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B721A6E6-4580-4DB0-BFF0-658D88B7A3F3}">
      <dgm:prSet custT="1"/>
      <dgm:spPr/>
      <dgm:t>
        <a:bodyPr/>
        <a:lstStyle/>
        <a:p>
          <a:pPr rtl="0"/>
          <a:r>
            <a:rPr lang="en-US" sz="3200" b="0" i="0" baseline="0" dirty="0" smtClean="0"/>
            <a:t>Austin</a:t>
          </a:r>
          <a:endParaRPr lang="en-US" sz="3200" dirty="0"/>
        </a:p>
      </dgm:t>
    </dgm:pt>
    <dgm:pt modelId="{9158C6E3-6D3B-4B8A-A8C7-8160B0C3CA60}" type="parTrans" cxnId="{6E3CC957-8410-4AD5-97BB-1C28D68F6B36}">
      <dgm:prSet/>
      <dgm:spPr/>
      <dgm:t>
        <a:bodyPr/>
        <a:lstStyle/>
        <a:p>
          <a:endParaRPr lang="en-US"/>
        </a:p>
      </dgm:t>
    </dgm:pt>
    <dgm:pt modelId="{0ABD8D86-F340-4E3E-A37B-28D2E24E781D}" type="sibTrans" cxnId="{6E3CC957-8410-4AD5-97BB-1C28D68F6B36}">
      <dgm:prSet/>
      <dgm:spPr/>
      <dgm:t>
        <a:bodyPr/>
        <a:lstStyle/>
        <a:p>
          <a:endParaRPr lang="en-US"/>
        </a:p>
      </dgm:t>
    </dgm:pt>
    <dgm:pt modelId="{B39B00AB-DA17-43F9-8F2B-3B8156E9E39F}">
      <dgm:prSet/>
      <dgm:spPr/>
      <dgm:t>
        <a:bodyPr/>
        <a:lstStyle/>
        <a:p>
          <a:pPr rtl="0"/>
          <a:r>
            <a:rPr lang="en-US" b="0" i="0" baseline="0" dirty="0" smtClean="0"/>
            <a:t>Microcontroller/Code</a:t>
          </a:r>
          <a:endParaRPr lang="en-US" dirty="0"/>
        </a:p>
      </dgm:t>
    </dgm:pt>
    <dgm:pt modelId="{ABC2B003-F1F2-487F-88FB-AF4980BF5913}" type="parTrans" cxnId="{91EDB975-3003-468E-8791-8DB93216E4CB}">
      <dgm:prSet/>
      <dgm:spPr/>
      <dgm:t>
        <a:bodyPr/>
        <a:lstStyle/>
        <a:p>
          <a:endParaRPr lang="en-US"/>
        </a:p>
      </dgm:t>
    </dgm:pt>
    <dgm:pt modelId="{0621EC61-7359-425A-881D-F59C42B2BD21}" type="sibTrans" cxnId="{91EDB975-3003-468E-8791-8DB93216E4CB}">
      <dgm:prSet/>
      <dgm:spPr/>
      <dgm:t>
        <a:bodyPr/>
        <a:lstStyle/>
        <a:p>
          <a:endParaRPr lang="en-US"/>
        </a:p>
      </dgm:t>
    </dgm:pt>
    <dgm:pt modelId="{1C49F65D-B597-40A2-9236-CAFE28444896}">
      <dgm:prSet custT="1"/>
      <dgm:spPr/>
      <dgm:t>
        <a:bodyPr/>
        <a:lstStyle/>
        <a:p>
          <a:pPr rtl="0"/>
          <a:r>
            <a:rPr lang="en-US" sz="3200" b="0" i="0" baseline="0" dirty="0" smtClean="0"/>
            <a:t>Nathan</a:t>
          </a:r>
          <a:endParaRPr lang="en-US" sz="3200" dirty="0"/>
        </a:p>
      </dgm:t>
    </dgm:pt>
    <dgm:pt modelId="{BB87CBC6-7F67-4928-8AD5-073767E70FBE}" type="parTrans" cxnId="{D4CEBA07-AE99-40B5-8B05-B60F4CB6517E}">
      <dgm:prSet/>
      <dgm:spPr/>
      <dgm:t>
        <a:bodyPr/>
        <a:lstStyle/>
        <a:p>
          <a:endParaRPr lang="en-US"/>
        </a:p>
      </dgm:t>
    </dgm:pt>
    <dgm:pt modelId="{F8671E70-9741-4A0D-931F-2BBB38E2A70D}" type="sibTrans" cxnId="{D4CEBA07-AE99-40B5-8B05-B60F4CB6517E}">
      <dgm:prSet/>
      <dgm:spPr/>
      <dgm:t>
        <a:bodyPr/>
        <a:lstStyle/>
        <a:p>
          <a:endParaRPr lang="en-US"/>
        </a:p>
      </dgm:t>
    </dgm:pt>
    <dgm:pt modelId="{612E1056-AC46-4A98-8CF6-1ED9CFA4CFD6}">
      <dgm:prSet/>
      <dgm:spPr/>
      <dgm:t>
        <a:bodyPr/>
        <a:lstStyle/>
        <a:p>
          <a:pPr rtl="0"/>
          <a:r>
            <a:rPr lang="en-US" b="0" i="0" baseline="0" dirty="0" smtClean="0"/>
            <a:t>Wireless Power Transfer Circuit (Sender)</a:t>
          </a:r>
          <a:endParaRPr lang="en-US" dirty="0"/>
        </a:p>
      </dgm:t>
    </dgm:pt>
    <dgm:pt modelId="{B29FE3E1-8F40-49EF-A5AE-877690FDE517}" type="parTrans" cxnId="{8AFBD3A8-CC9D-4901-9C3B-6FF4D2F9D343}">
      <dgm:prSet/>
      <dgm:spPr/>
      <dgm:t>
        <a:bodyPr/>
        <a:lstStyle/>
        <a:p>
          <a:endParaRPr lang="en-US"/>
        </a:p>
      </dgm:t>
    </dgm:pt>
    <dgm:pt modelId="{3E0E45B0-5728-4F42-BD2F-F37118B9A53D}" type="sibTrans" cxnId="{8AFBD3A8-CC9D-4901-9C3B-6FF4D2F9D343}">
      <dgm:prSet/>
      <dgm:spPr/>
      <dgm:t>
        <a:bodyPr/>
        <a:lstStyle/>
        <a:p>
          <a:endParaRPr lang="en-US"/>
        </a:p>
      </dgm:t>
    </dgm:pt>
    <dgm:pt modelId="{ABC67118-8ADC-4477-977C-743FB15E7941}">
      <dgm:prSet custT="1"/>
      <dgm:spPr/>
      <dgm:t>
        <a:bodyPr/>
        <a:lstStyle/>
        <a:p>
          <a:pPr rtl="0"/>
          <a:r>
            <a:rPr lang="en-US" sz="3200" b="0" i="0" baseline="0" dirty="0" smtClean="0"/>
            <a:t>D’Arrys</a:t>
          </a:r>
          <a:endParaRPr lang="en-US" sz="3200" b="0" i="0" baseline="0" dirty="0"/>
        </a:p>
      </dgm:t>
    </dgm:pt>
    <dgm:pt modelId="{ABCB61AA-4F29-4081-B563-69EDBA2AD8CA}" type="parTrans" cxnId="{05CEC709-90C7-4A4F-A483-33F504D6DF1D}">
      <dgm:prSet/>
      <dgm:spPr/>
      <dgm:t>
        <a:bodyPr/>
        <a:lstStyle/>
        <a:p>
          <a:endParaRPr lang="en-US"/>
        </a:p>
      </dgm:t>
    </dgm:pt>
    <dgm:pt modelId="{53DF73FD-11F9-442C-A380-FE216E2FB708}" type="sibTrans" cxnId="{05CEC709-90C7-4A4F-A483-33F504D6DF1D}">
      <dgm:prSet/>
      <dgm:spPr/>
      <dgm:t>
        <a:bodyPr/>
        <a:lstStyle/>
        <a:p>
          <a:endParaRPr lang="en-US"/>
        </a:p>
      </dgm:t>
    </dgm:pt>
    <dgm:pt modelId="{9721A6D8-FE0F-43BE-823D-1E4060BE37D2}">
      <dgm:prSet/>
      <dgm:spPr/>
      <dgm:t>
        <a:bodyPr/>
        <a:lstStyle/>
        <a:p>
          <a:pPr rtl="0"/>
          <a:r>
            <a:rPr lang="en-US" b="0" i="0" baseline="0" dirty="0" smtClean="0"/>
            <a:t>Test Lead and Validation Planner</a:t>
          </a:r>
          <a:endParaRPr lang="en-US" dirty="0"/>
        </a:p>
      </dgm:t>
    </dgm:pt>
    <dgm:pt modelId="{F466D53D-E928-41F4-A84E-CD4549D87EF2}" type="parTrans" cxnId="{55C862A9-C472-4170-9708-8209C764203E}">
      <dgm:prSet/>
      <dgm:spPr/>
      <dgm:t>
        <a:bodyPr/>
        <a:lstStyle/>
        <a:p>
          <a:endParaRPr lang="en-US"/>
        </a:p>
      </dgm:t>
    </dgm:pt>
    <dgm:pt modelId="{5D0BB789-1FBC-4987-9628-464462F6C71C}" type="sibTrans" cxnId="{55C862A9-C472-4170-9708-8209C764203E}">
      <dgm:prSet/>
      <dgm:spPr/>
      <dgm:t>
        <a:bodyPr/>
        <a:lstStyle/>
        <a:p>
          <a:endParaRPr lang="en-US"/>
        </a:p>
      </dgm:t>
    </dgm:pt>
    <dgm:pt modelId="{937F16A3-C68A-4B0C-8F1C-17BA21A47BE2}">
      <dgm:prSet custT="1"/>
      <dgm:spPr/>
      <dgm:t>
        <a:bodyPr/>
        <a:lstStyle/>
        <a:p>
          <a:pPr rtl="0"/>
          <a:r>
            <a:rPr lang="en-US" sz="3200" b="0" i="0" baseline="0" dirty="0" smtClean="0"/>
            <a:t>Allison</a:t>
          </a:r>
          <a:endParaRPr lang="en-US" sz="3200" dirty="0"/>
        </a:p>
      </dgm:t>
    </dgm:pt>
    <dgm:pt modelId="{7848D665-952D-4E12-8070-036F679F85EF}" type="parTrans" cxnId="{88D9930D-99AA-4916-883E-46B6ACFDD84E}">
      <dgm:prSet/>
      <dgm:spPr/>
      <dgm:t>
        <a:bodyPr/>
        <a:lstStyle/>
        <a:p>
          <a:endParaRPr lang="en-US"/>
        </a:p>
      </dgm:t>
    </dgm:pt>
    <dgm:pt modelId="{68807D88-3B4A-4F59-8BBC-EEF635A2B128}" type="sibTrans" cxnId="{88D9930D-99AA-4916-883E-46B6ACFDD84E}">
      <dgm:prSet/>
      <dgm:spPr/>
      <dgm:t>
        <a:bodyPr/>
        <a:lstStyle/>
        <a:p>
          <a:endParaRPr lang="en-US"/>
        </a:p>
      </dgm:t>
    </dgm:pt>
    <dgm:pt modelId="{0A1C92F5-4126-4209-BE6C-CFDA5125A562}">
      <dgm:prSet/>
      <dgm:spPr/>
      <dgm:t>
        <a:bodyPr/>
        <a:lstStyle/>
        <a:p>
          <a:pPr rtl="0"/>
          <a:r>
            <a:rPr lang="en-US" b="0" i="0" baseline="0" dirty="0" smtClean="0"/>
            <a:t>Wireless Power Transfer Circuit (Receiver)</a:t>
          </a:r>
          <a:endParaRPr lang="en-US" dirty="0"/>
        </a:p>
      </dgm:t>
    </dgm:pt>
    <dgm:pt modelId="{7138CA59-8D28-4E4E-998B-D0DE92E7600C}" type="parTrans" cxnId="{733A2042-FCD7-41DC-9C95-893E06C9BD4C}">
      <dgm:prSet/>
      <dgm:spPr/>
      <dgm:t>
        <a:bodyPr/>
        <a:lstStyle/>
        <a:p>
          <a:endParaRPr lang="en-US"/>
        </a:p>
      </dgm:t>
    </dgm:pt>
    <dgm:pt modelId="{0782C0B5-88A8-415E-AB86-FCF944078DE9}" type="sibTrans" cxnId="{733A2042-FCD7-41DC-9C95-893E06C9BD4C}">
      <dgm:prSet/>
      <dgm:spPr/>
      <dgm:t>
        <a:bodyPr/>
        <a:lstStyle/>
        <a:p>
          <a:endParaRPr lang="en-US"/>
        </a:p>
      </dgm:t>
    </dgm:pt>
    <dgm:pt modelId="{F204964D-79C6-436D-95BF-59548A5EC993}">
      <dgm:prSet custT="1"/>
      <dgm:spPr/>
      <dgm:t>
        <a:bodyPr/>
        <a:lstStyle/>
        <a:p>
          <a:pPr rtl="0"/>
          <a:r>
            <a:rPr lang="en-US" sz="3200" b="0" i="0" baseline="0" dirty="0" smtClean="0"/>
            <a:t>Philip</a:t>
          </a:r>
          <a:endParaRPr lang="en-US" sz="3200" dirty="0"/>
        </a:p>
      </dgm:t>
    </dgm:pt>
    <dgm:pt modelId="{17AE722F-7ED1-4F5E-A852-793EF0AAD379}" type="parTrans" cxnId="{991E6280-3A12-426F-BA3F-DEC92E133659}">
      <dgm:prSet/>
      <dgm:spPr/>
      <dgm:t>
        <a:bodyPr/>
        <a:lstStyle/>
        <a:p>
          <a:endParaRPr lang="en-US"/>
        </a:p>
      </dgm:t>
    </dgm:pt>
    <dgm:pt modelId="{83C907EC-AD98-462C-83A7-7CE1C90F7848}" type="sibTrans" cxnId="{991E6280-3A12-426F-BA3F-DEC92E133659}">
      <dgm:prSet/>
      <dgm:spPr/>
      <dgm:t>
        <a:bodyPr/>
        <a:lstStyle/>
        <a:p>
          <a:endParaRPr lang="en-US"/>
        </a:p>
      </dgm:t>
    </dgm:pt>
    <dgm:pt modelId="{D49F0494-E906-4A3A-8F44-266C906611F1}">
      <dgm:prSet/>
      <dgm:spPr/>
      <dgm:t>
        <a:bodyPr/>
        <a:lstStyle/>
        <a:p>
          <a:pPr rtl="0"/>
          <a:r>
            <a:rPr lang="en-US" b="0" i="0" baseline="0" dirty="0" smtClean="0"/>
            <a:t>Integration Lead</a:t>
          </a:r>
          <a:endParaRPr lang="en-US" b="0" i="0" baseline="0" dirty="0"/>
        </a:p>
      </dgm:t>
    </dgm:pt>
    <dgm:pt modelId="{93DAB9EE-4479-4CB6-9B69-37130396684B}" type="parTrans" cxnId="{2F2C30F4-B57D-4F93-9419-4389E7258882}">
      <dgm:prSet/>
      <dgm:spPr/>
      <dgm:t>
        <a:bodyPr/>
        <a:lstStyle/>
        <a:p>
          <a:endParaRPr lang="en-US"/>
        </a:p>
      </dgm:t>
    </dgm:pt>
    <dgm:pt modelId="{45AE4FBA-E495-4D13-9242-F40C90645FB3}" type="sibTrans" cxnId="{2F2C30F4-B57D-4F93-9419-4389E7258882}">
      <dgm:prSet/>
      <dgm:spPr/>
      <dgm:t>
        <a:bodyPr/>
        <a:lstStyle/>
        <a:p>
          <a:endParaRPr lang="en-US"/>
        </a:p>
      </dgm:t>
    </dgm:pt>
    <dgm:pt modelId="{9702EE0F-E85F-4E01-8014-0BC7B3F02F7B}" type="pres">
      <dgm:prSet presAssocID="{EECD587C-7628-4506-A3C3-2EC42F8D2525}" presName="Name0" presStyleCnt="0">
        <dgm:presLayoutVars>
          <dgm:dir/>
          <dgm:animLvl val="lvl"/>
          <dgm:resizeHandles val="exact"/>
        </dgm:presLayoutVars>
      </dgm:prSet>
      <dgm:spPr/>
      <dgm:t>
        <a:bodyPr/>
        <a:lstStyle/>
        <a:p>
          <a:endParaRPr lang="en-US"/>
        </a:p>
      </dgm:t>
    </dgm:pt>
    <dgm:pt modelId="{AFB9490C-6ADA-4B16-B6B9-D6AEBCC43D98}" type="pres">
      <dgm:prSet presAssocID="{B721A6E6-4580-4DB0-BFF0-658D88B7A3F3}" presName="linNode" presStyleCnt="0"/>
      <dgm:spPr/>
    </dgm:pt>
    <dgm:pt modelId="{A5C7C066-9AC3-4C43-A2E0-44F5C64CB7E4}" type="pres">
      <dgm:prSet presAssocID="{B721A6E6-4580-4DB0-BFF0-658D88B7A3F3}" presName="parentText" presStyleLbl="node1" presStyleIdx="0" presStyleCnt="5">
        <dgm:presLayoutVars>
          <dgm:chMax val="1"/>
          <dgm:bulletEnabled val="1"/>
        </dgm:presLayoutVars>
      </dgm:prSet>
      <dgm:spPr/>
      <dgm:t>
        <a:bodyPr/>
        <a:lstStyle/>
        <a:p>
          <a:endParaRPr lang="en-US"/>
        </a:p>
      </dgm:t>
    </dgm:pt>
    <dgm:pt modelId="{B53FF2FC-2A79-4A58-9A0C-F0B3B84400DC}" type="pres">
      <dgm:prSet presAssocID="{B721A6E6-4580-4DB0-BFF0-658D88B7A3F3}" presName="descendantText" presStyleLbl="alignAccFollowNode1" presStyleIdx="0" presStyleCnt="5">
        <dgm:presLayoutVars>
          <dgm:bulletEnabled val="1"/>
        </dgm:presLayoutVars>
      </dgm:prSet>
      <dgm:spPr/>
      <dgm:t>
        <a:bodyPr/>
        <a:lstStyle/>
        <a:p>
          <a:endParaRPr lang="en-US"/>
        </a:p>
      </dgm:t>
    </dgm:pt>
    <dgm:pt modelId="{BADE4C57-8F24-4150-9213-429371193C5E}" type="pres">
      <dgm:prSet presAssocID="{0ABD8D86-F340-4E3E-A37B-28D2E24E781D}" presName="sp" presStyleCnt="0"/>
      <dgm:spPr/>
    </dgm:pt>
    <dgm:pt modelId="{594352A8-77BD-42F0-9EBF-7DDEC7594E75}" type="pres">
      <dgm:prSet presAssocID="{1C49F65D-B597-40A2-9236-CAFE28444896}" presName="linNode" presStyleCnt="0"/>
      <dgm:spPr/>
    </dgm:pt>
    <dgm:pt modelId="{210BFD6E-DDAA-43DD-BE05-735EB15ED61F}" type="pres">
      <dgm:prSet presAssocID="{1C49F65D-B597-40A2-9236-CAFE28444896}" presName="parentText" presStyleLbl="node1" presStyleIdx="1" presStyleCnt="5">
        <dgm:presLayoutVars>
          <dgm:chMax val="1"/>
          <dgm:bulletEnabled val="1"/>
        </dgm:presLayoutVars>
      </dgm:prSet>
      <dgm:spPr/>
      <dgm:t>
        <a:bodyPr/>
        <a:lstStyle/>
        <a:p>
          <a:endParaRPr lang="en-US"/>
        </a:p>
      </dgm:t>
    </dgm:pt>
    <dgm:pt modelId="{D8E1A0DF-3376-43DF-A883-3F3E568089A4}" type="pres">
      <dgm:prSet presAssocID="{1C49F65D-B597-40A2-9236-CAFE28444896}" presName="descendantText" presStyleLbl="alignAccFollowNode1" presStyleIdx="1" presStyleCnt="5">
        <dgm:presLayoutVars>
          <dgm:bulletEnabled val="1"/>
        </dgm:presLayoutVars>
      </dgm:prSet>
      <dgm:spPr/>
      <dgm:t>
        <a:bodyPr/>
        <a:lstStyle/>
        <a:p>
          <a:endParaRPr lang="en-US"/>
        </a:p>
      </dgm:t>
    </dgm:pt>
    <dgm:pt modelId="{68D8D56A-53D6-4522-ACD3-6D831FD3480D}" type="pres">
      <dgm:prSet presAssocID="{F8671E70-9741-4A0D-931F-2BBB38E2A70D}" presName="sp" presStyleCnt="0"/>
      <dgm:spPr/>
    </dgm:pt>
    <dgm:pt modelId="{34BE4052-E33C-45C3-9619-AD676E61EBCD}" type="pres">
      <dgm:prSet presAssocID="{ABC67118-8ADC-4477-977C-743FB15E7941}" presName="linNode" presStyleCnt="0"/>
      <dgm:spPr/>
    </dgm:pt>
    <dgm:pt modelId="{5F92AB1F-9B0A-474F-93E8-7E633A9F2868}" type="pres">
      <dgm:prSet presAssocID="{ABC67118-8ADC-4477-977C-743FB15E7941}" presName="parentText" presStyleLbl="node1" presStyleIdx="2" presStyleCnt="5">
        <dgm:presLayoutVars>
          <dgm:chMax val="1"/>
          <dgm:bulletEnabled val="1"/>
        </dgm:presLayoutVars>
      </dgm:prSet>
      <dgm:spPr/>
      <dgm:t>
        <a:bodyPr/>
        <a:lstStyle/>
        <a:p>
          <a:endParaRPr lang="en-US"/>
        </a:p>
      </dgm:t>
    </dgm:pt>
    <dgm:pt modelId="{E68571CE-3618-416E-93AA-3360F1885272}" type="pres">
      <dgm:prSet presAssocID="{ABC67118-8ADC-4477-977C-743FB15E7941}" presName="descendantText" presStyleLbl="alignAccFollowNode1" presStyleIdx="2" presStyleCnt="5">
        <dgm:presLayoutVars>
          <dgm:bulletEnabled val="1"/>
        </dgm:presLayoutVars>
      </dgm:prSet>
      <dgm:spPr/>
      <dgm:t>
        <a:bodyPr/>
        <a:lstStyle/>
        <a:p>
          <a:endParaRPr lang="en-US"/>
        </a:p>
      </dgm:t>
    </dgm:pt>
    <dgm:pt modelId="{E6671BE6-1EB5-4784-94CA-F8CF373DA003}" type="pres">
      <dgm:prSet presAssocID="{53DF73FD-11F9-442C-A380-FE216E2FB708}" presName="sp" presStyleCnt="0"/>
      <dgm:spPr/>
    </dgm:pt>
    <dgm:pt modelId="{E2AF2F68-414B-42A6-8982-619032EE3BE1}" type="pres">
      <dgm:prSet presAssocID="{937F16A3-C68A-4B0C-8F1C-17BA21A47BE2}" presName="linNode" presStyleCnt="0"/>
      <dgm:spPr/>
    </dgm:pt>
    <dgm:pt modelId="{18BB6F5B-E3BE-488A-AE97-5B46A2ADE9CD}" type="pres">
      <dgm:prSet presAssocID="{937F16A3-C68A-4B0C-8F1C-17BA21A47BE2}" presName="parentText" presStyleLbl="node1" presStyleIdx="3" presStyleCnt="5">
        <dgm:presLayoutVars>
          <dgm:chMax val="1"/>
          <dgm:bulletEnabled val="1"/>
        </dgm:presLayoutVars>
      </dgm:prSet>
      <dgm:spPr/>
      <dgm:t>
        <a:bodyPr/>
        <a:lstStyle/>
        <a:p>
          <a:endParaRPr lang="en-US"/>
        </a:p>
      </dgm:t>
    </dgm:pt>
    <dgm:pt modelId="{6D0AE4B6-2C47-4376-91CE-9322485929AF}" type="pres">
      <dgm:prSet presAssocID="{937F16A3-C68A-4B0C-8F1C-17BA21A47BE2}" presName="descendantText" presStyleLbl="alignAccFollowNode1" presStyleIdx="3" presStyleCnt="5">
        <dgm:presLayoutVars>
          <dgm:bulletEnabled val="1"/>
        </dgm:presLayoutVars>
      </dgm:prSet>
      <dgm:spPr/>
      <dgm:t>
        <a:bodyPr/>
        <a:lstStyle/>
        <a:p>
          <a:endParaRPr lang="en-US"/>
        </a:p>
      </dgm:t>
    </dgm:pt>
    <dgm:pt modelId="{7EF0E6CD-EA55-4DD0-8FBC-699C86522922}" type="pres">
      <dgm:prSet presAssocID="{68807D88-3B4A-4F59-8BBC-EEF635A2B128}" presName="sp" presStyleCnt="0"/>
      <dgm:spPr/>
    </dgm:pt>
    <dgm:pt modelId="{E75FED2D-832E-486F-8EF0-E6551DDF90E5}" type="pres">
      <dgm:prSet presAssocID="{F204964D-79C6-436D-95BF-59548A5EC993}" presName="linNode" presStyleCnt="0"/>
      <dgm:spPr/>
    </dgm:pt>
    <dgm:pt modelId="{CD4AA03C-7717-41A7-95C5-F640042093AA}" type="pres">
      <dgm:prSet presAssocID="{F204964D-79C6-436D-95BF-59548A5EC993}" presName="parentText" presStyleLbl="node1" presStyleIdx="4" presStyleCnt="5">
        <dgm:presLayoutVars>
          <dgm:chMax val="1"/>
          <dgm:bulletEnabled val="1"/>
        </dgm:presLayoutVars>
      </dgm:prSet>
      <dgm:spPr/>
      <dgm:t>
        <a:bodyPr/>
        <a:lstStyle/>
        <a:p>
          <a:endParaRPr lang="en-US"/>
        </a:p>
      </dgm:t>
    </dgm:pt>
    <dgm:pt modelId="{9DA460CF-86AC-4454-B3F4-8A07B3C605A7}" type="pres">
      <dgm:prSet presAssocID="{F204964D-79C6-436D-95BF-59548A5EC993}" presName="descendantText" presStyleLbl="alignAccFollowNode1" presStyleIdx="4" presStyleCnt="5">
        <dgm:presLayoutVars>
          <dgm:bulletEnabled val="1"/>
        </dgm:presLayoutVars>
      </dgm:prSet>
      <dgm:spPr/>
      <dgm:t>
        <a:bodyPr/>
        <a:lstStyle/>
        <a:p>
          <a:endParaRPr lang="en-US"/>
        </a:p>
      </dgm:t>
    </dgm:pt>
  </dgm:ptLst>
  <dgm:cxnLst>
    <dgm:cxn modelId="{70F088C0-2E46-44E7-AAFB-661D22604D5E}" type="presOf" srcId="{ABC67118-8ADC-4477-977C-743FB15E7941}" destId="{5F92AB1F-9B0A-474F-93E8-7E633A9F2868}" srcOrd="0" destOrd="0" presId="urn:microsoft.com/office/officeart/2005/8/layout/vList5"/>
    <dgm:cxn modelId="{88D9930D-99AA-4916-883E-46B6ACFDD84E}" srcId="{EECD587C-7628-4506-A3C3-2EC42F8D2525}" destId="{937F16A3-C68A-4B0C-8F1C-17BA21A47BE2}" srcOrd="3" destOrd="0" parTransId="{7848D665-952D-4E12-8070-036F679F85EF}" sibTransId="{68807D88-3B4A-4F59-8BBC-EEF635A2B128}"/>
    <dgm:cxn modelId="{CF0CC701-1420-4A52-87A9-C8CDDF34D30C}" type="presOf" srcId="{EECD587C-7628-4506-A3C3-2EC42F8D2525}" destId="{9702EE0F-E85F-4E01-8014-0BC7B3F02F7B}" srcOrd="0" destOrd="0" presId="urn:microsoft.com/office/officeart/2005/8/layout/vList5"/>
    <dgm:cxn modelId="{3E4B3EC0-30ED-41EE-88D6-E0B084B90B57}" type="presOf" srcId="{D49F0494-E906-4A3A-8F44-266C906611F1}" destId="{9DA460CF-86AC-4454-B3F4-8A07B3C605A7}" srcOrd="0" destOrd="0" presId="urn:microsoft.com/office/officeart/2005/8/layout/vList5"/>
    <dgm:cxn modelId="{6E3CC957-8410-4AD5-97BB-1C28D68F6B36}" srcId="{EECD587C-7628-4506-A3C3-2EC42F8D2525}" destId="{B721A6E6-4580-4DB0-BFF0-658D88B7A3F3}" srcOrd="0" destOrd="0" parTransId="{9158C6E3-6D3B-4B8A-A8C7-8160B0C3CA60}" sibTransId="{0ABD8D86-F340-4E3E-A37B-28D2E24E781D}"/>
    <dgm:cxn modelId="{991E6280-3A12-426F-BA3F-DEC92E133659}" srcId="{EECD587C-7628-4506-A3C3-2EC42F8D2525}" destId="{F204964D-79C6-436D-95BF-59548A5EC993}" srcOrd="4" destOrd="0" parTransId="{17AE722F-7ED1-4F5E-A852-793EF0AAD379}" sibTransId="{83C907EC-AD98-462C-83A7-7CE1C90F7848}"/>
    <dgm:cxn modelId="{5F9B9B24-4CE9-4680-82C0-03C5B1312742}" type="presOf" srcId="{B39B00AB-DA17-43F9-8F2B-3B8156E9E39F}" destId="{B53FF2FC-2A79-4A58-9A0C-F0B3B84400DC}" srcOrd="0" destOrd="0" presId="urn:microsoft.com/office/officeart/2005/8/layout/vList5"/>
    <dgm:cxn modelId="{733A2042-FCD7-41DC-9C95-893E06C9BD4C}" srcId="{937F16A3-C68A-4B0C-8F1C-17BA21A47BE2}" destId="{0A1C92F5-4126-4209-BE6C-CFDA5125A562}" srcOrd="0" destOrd="0" parTransId="{7138CA59-8D28-4E4E-998B-D0DE92E7600C}" sibTransId="{0782C0B5-88A8-415E-AB86-FCF944078DE9}"/>
    <dgm:cxn modelId="{91EDB975-3003-468E-8791-8DB93216E4CB}" srcId="{B721A6E6-4580-4DB0-BFF0-658D88B7A3F3}" destId="{B39B00AB-DA17-43F9-8F2B-3B8156E9E39F}" srcOrd="0" destOrd="0" parTransId="{ABC2B003-F1F2-487F-88FB-AF4980BF5913}" sibTransId="{0621EC61-7359-425A-881D-F59C42B2BD21}"/>
    <dgm:cxn modelId="{2F2C30F4-B57D-4F93-9419-4389E7258882}" srcId="{F204964D-79C6-436D-95BF-59548A5EC993}" destId="{D49F0494-E906-4A3A-8F44-266C906611F1}" srcOrd="0" destOrd="0" parTransId="{93DAB9EE-4479-4CB6-9B69-37130396684B}" sibTransId="{45AE4FBA-E495-4D13-9242-F40C90645FB3}"/>
    <dgm:cxn modelId="{8AFBD3A8-CC9D-4901-9C3B-6FF4D2F9D343}" srcId="{1C49F65D-B597-40A2-9236-CAFE28444896}" destId="{612E1056-AC46-4A98-8CF6-1ED9CFA4CFD6}" srcOrd="0" destOrd="0" parTransId="{B29FE3E1-8F40-49EF-A5AE-877690FDE517}" sibTransId="{3E0E45B0-5728-4F42-BD2F-F37118B9A53D}"/>
    <dgm:cxn modelId="{67D67FAF-3977-4B81-8095-1A606E209748}" type="presOf" srcId="{F204964D-79C6-436D-95BF-59548A5EC993}" destId="{CD4AA03C-7717-41A7-95C5-F640042093AA}" srcOrd="0" destOrd="0" presId="urn:microsoft.com/office/officeart/2005/8/layout/vList5"/>
    <dgm:cxn modelId="{4532EC20-6A88-4D4B-9FE7-2654A53BFC44}" type="presOf" srcId="{B721A6E6-4580-4DB0-BFF0-658D88B7A3F3}" destId="{A5C7C066-9AC3-4C43-A2E0-44F5C64CB7E4}" srcOrd="0" destOrd="0" presId="urn:microsoft.com/office/officeart/2005/8/layout/vList5"/>
    <dgm:cxn modelId="{05CEC709-90C7-4A4F-A483-33F504D6DF1D}" srcId="{EECD587C-7628-4506-A3C3-2EC42F8D2525}" destId="{ABC67118-8ADC-4477-977C-743FB15E7941}" srcOrd="2" destOrd="0" parTransId="{ABCB61AA-4F29-4081-B563-69EDBA2AD8CA}" sibTransId="{53DF73FD-11F9-442C-A380-FE216E2FB708}"/>
    <dgm:cxn modelId="{794A1224-3C3F-437E-AC3F-56F5D3F81292}" type="presOf" srcId="{937F16A3-C68A-4B0C-8F1C-17BA21A47BE2}" destId="{18BB6F5B-E3BE-488A-AE97-5B46A2ADE9CD}" srcOrd="0" destOrd="0" presId="urn:microsoft.com/office/officeart/2005/8/layout/vList5"/>
    <dgm:cxn modelId="{55C862A9-C472-4170-9708-8209C764203E}" srcId="{ABC67118-8ADC-4477-977C-743FB15E7941}" destId="{9721A6D8-FE0F-43BE-823D-1E4060BE37D2}" srcOrd="0" destOrd="0" parTransId="{F466D53D-E928-41F4-A84E-CD4549D87EF2}" sibTransId="{5D0BB789-1FBC-4987-9628-464462F6C71C}"/>
    <dgm:cxn modelId="{D4CEBA07-AE99-40B5-8B05-B60F4CB6517E}" srcId="{EECD587C-7628-4506-A3C3-2EC42F8D2525}" destId="{1C49F65D-B597-40A2-9236-CAFE28444896}" srcOrd="1" destOrd="0" parTransId="{BB87CBC6-7F67-4928-8AD5-073767E70FBE}" sibTransId="{F8671E70-9741-4A0D-931F-2BBB38E2A70D}"/>
    <dgm:cxn modelId="{DAD60166-3D12-45FA-943E-98B3FF4FFEE9}" type="presOf" srcId="{0A1C92F5-4126-4209-BE6C-CFDA5125A562}" destId="{6D0AE4B6-2C47-4376-91CE-9322485929AF}" srcOrd="0" destOrd="0" presId="urn:microsoft.com/office/officeart/2005/8/layout/vList5"/>
    <dgm:cxn modelId="{12744D72-1B42-461B-A625-82872861A7EA}" type="presOf" srcId="{9721A6D8-FE0F-43BE-823D-1E4060BE37D2}" destId="{E68571CE-3618-416E-93AA-3360F1885272}" srcOrd="0" destOrd="0" presId="urn:microsoft.com/office/officeart/2005/8/layout/vList5"/>
    <dgm:cxn modelId="{9429BB42-5FD1-4C28-AE25-DDF39038EC01}" type="presOf" srcId="{612E1056-AC46-4A98-8CF6-1ED9CFA4CFD6}" destId="{D8E1A0DF-3376-43DF-A883-3F3E568089A4}" srcOrd="0" destOrd="0" presId="urn:microsoft.com/office/officeart/2005/8/layout/vList5"/>
    <dgm:cxn modelId="{9AEDBB16-785B-46A4-BD0A-D8B8BE3C6EAE}" type="presOf" srcId="{1C49F65D-B597-40A2-9236-CAFE28444896}" destId="{210BFD6E-DDAA-43DD-BE05-735EB15ED61F}" srcOrd="0" destOrd="0" presId="urn:microsoft.com/office/officeart/2005/8/layout/vList5"/>
    <dgm:cxn modelId="{F12B06FC-5A89-4687-906A-327EA7D708A6}" type="presParOf" srcId="{9702EE0F-E85F-4E01-8014-0BC7B3F02F7B}" destId="{AFB9490C-6ADA-4B16-B6B9-D6AEBCC43D98}" srcOrd="0" destOrd="0" presId="urn:microsoft.com/office/officeart/2005/8/layout/vList5"/>
    <dgm:cxn modelId="{05CAA3C9-3419-4F2C-B841-01786E65F048}" type="presParOf" srcId="{AFB9490C-6ADA-4B16-B6B9-D6AEBCC43D98}" destId="{A5C7C066-9AC3-4C43-A2E0-44F5C64CB7E4}" srcOrd="0" destOrd="0" presId="urn:microsoft.com/office/officeart/2005/8/layout/vList5"/>
    <dgm:cxn modelId="{AC7F2E03-5CC1-4BBF-A552-76C74BA89E1E}" type="presParOf" srcId="{AFB9490C-6ADA-4B16-B6B9-D6AEBCC43D98}" destId="{B53FF2FC-2A79-4A58-9A0C-F0B3B84400DC}" srcOrd="1" destOrd="0" presId="urn:microsoft.com/office/officeart/2005/8/layout/vList5"/>
    <dgm:cxn modelId="{B5AB46C1-B870-4877-83EB-35369E35EC08}" type="presParOf" srcId="{9702EE0F-E85F-4E01-8014-0BC7B3F02F7B}" destId="{BADE4C57-8F24-4150-9213-429371193C5E}" srcOrd="1" destOrd="0" presId="urn:microsoft.com/office/officeart/2005/8/layout/vList5"/>
    <dgm:cxn modelId="{2376C828-6CBA-4F5F-A94B-25DA9158AB54}" type="presParOf" srcId="{9702EE0F-E85F-4E01-8014-0BC7B3F02F7B}" destId="{594352A8-77BD-42F0-9EBF-7DDEC7594E75}" srcOrd="2" destOrd="0" presId="urn:microsoft.com/office/officeart/2005/8/layout/vList5"/>
    <dgm:cxn modelId="{136DC505-0D9D-4EB2-BB90-0DC56E7CD5A4}" type="presParOf" srcId="{594352A8-77BD-42F0-9EBF-7DDEC7594E75}" destId="{210BFD6E-DDAA-43DD-BE05-735EB15ED61F}" srcOrd="0" destOrd="0" presId="urn:microsoft.com/office/officeart/2005/8/layout/vList5"/>
    <dgm:cxn modelId="{E75D11ED-E772-49A5-8177-CCC14BDACB47}" type="presParOf" srcId="{594352A8-77BD-42F0-9EBF-7DDEC7594E75}" destId="{D8E1A0DF-3376-43DF-A883-3F3E568089A4}" srcOrd="1" destOrd="0" presId="urn:microsoft.com/office/officeart/2005/8/layout/vList5"/>
    <dgm:cxn modelId="{819FEDA0-7FC8-4944-BE1E-B8C030A82E33}" type="presParOf" srcId="{9702EE0F-E85F-4E01-8014-0BC7B3F02F7B}" destId="{68D8D56A-53D6-4522-ACD3-6D831FD3480D}" srcOrd="3" destOrd="0" presId="urn:microsoft.com/office/officeart/2005/8/layout/vList5"/>
    <dgm:cxn modelId="{18D54619-9180-433F-A893-85C0A6CE898B}" type="presParOf" srcId="{9702EE0F-E85F-4E01-8014-0BC7B3F02F7B}" destId="{34BE4052-E33C-45C3-9619-AD676E61EBCD}" srcOrd="4" destOrd="0" presId="urn:microsoft.com/office/officeart/2005/8/layout/vList5"/>
    <dgm:cxn modelId="{BEE20C9F-3BD2-4301-8717-357448B63EAA}" type="presParOf" srcId="{34BE4052-E33C-45C3-9619-AD676E61EBCD}" destId="{5F92AB1F-9B0A-474F-93E8-7E633A9F2868}" srcOrd="0" destOrd="0" presId="urn:microsoft.com/office/officeart/2005/8/layout/vList5"/>
    <dgm:cxn modelId="{339BB5A2-2522-4170-A722-94CFCEC661E8}" type="presParOf" srcId="{34BE4052-E33C-45C3-9619-AD676E61EBCD}" destId="{E68571CE-3618-416E-93AA-3360F1885272}" srcOrd="1" destOrd="0" presId="urn:microsoft.com/office/officeart/2005/8/layout/vList5"/>
    <dgm:cxn modelId="{DF440A1E-F951-4374-AF5C-B63FA817C807}" type="presParOf" srcId="{9702EE0F-E85F-4E01-8014-0BC7B3F02F7B}" destId="{E6671BE6-1EB5-4784-94CA-F8CF373DA003}" srcOrd="5" destOrd="0" presId="urn:microsoft.com/office/officeart/2005/8/layout/vList5"/>
    <dgm:cxn modelId="{88C477C6-A3E6-4519-96C2-A708D4814898}" type="presParOf" srcId="{9702EE0F-E85F-4E01-8014-0BC7B3F02F7B}" destId="{E2AF2F68-414B-42A6-8982-619032EE3BE1}" srcOrd="6" destOrd="0" presId="urn:microsoft.com/office/officeart/2005/8/layout/vList5"/>
    <dgm:cxn modelId="{58A2A5C4-E46D-478F-96E2-9298209589F7}" type="presParOf" srcId="{E2AF2F68-414B-42A6-8982-619032EE3BE1}" destId="{18BB6F5B-E3BE-488A-AE97-5B46A2ADE9CD}" srcOrd="0" destOrd="0" presId="urn:microsoft.com/office/officeart/2005/8/layout/vList5"/>
    <dgm:cxn modelId="{E196DBE2-E6A7-4540-B73A-E297B9B32824}" type="presParOf" srcId="{E2AF2F68-414B-42A6-8982-619032EE3BE1}" destId="{6D0AE4B6-2C47-4376-91CE-9322485929AF}" srcOrd="1" destOrd="0" presId="urn:microsoft.com/office/officeart/2005/8/layout/vList5"/>
    <dgm:cxn modelId="{2BC00C53-C384-4E54-ACAE-0A7E02FE07E2}" type="presParOf" srcId="{9702EE0F-E85F-4E01-8014-0BC7B3F02F7B}" destId="{7EF0E6CD-EA55-4DD0-8FBC-699C86522922}" srcOrd="7" destOrd="0" presId="urn:microsoft.com/office/officeart/2005/8/layout/vList5"/>
    <dgm:cxn modelId="{2CE03C40-4BC7-4776-BD72-9BA26D19C212}" type="presParOf" srcId="{9702EE0F-E85F-4E01-8014-0BC7B3F02F7B}" destId="{E75FED2D-832E-486F-8EF0-E6551DDF90E5}" srcOrd="8" destOrd="0" presId="urn:microsoft.com/office/officeart/2005/8/layout/vList5"/>
    <dgm:cxn modelId="{1A162B24-D4E4-42CD-A7F1-07D65E9611FF}" type="presParOf" srcId="{E75FED2D-832E-486F-8EF0-E6551DDF90E5}" destId="{CD4AA03C-7717-41A7-95C5-F640042093AA}" srcOrd="0" destOrd="0" presId="urn:microsoft.com/office/officeart/2005/8/layout/vList5"/>
    <dgm:cxn modelId="{80201098-EEA3-43F6-A295-2C38B097000F}" type="presParOf" srcId="{E75FED2D-832E-486F-8EF0-E6551DDF90E5}" destId="{9DA460CF-86AC-4454-B3F4-8A07B3C605A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35737427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49980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5" name="Shape 4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483682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1" name="Shape 4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880485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7" name="Shape 4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870583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6" name="Shape 4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085633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5" name="Shape 4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867068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2" name="Shape 4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302230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9" name="Shape 4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86291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16337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559568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1" name="Shape 4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I have 2 minutes on this slide, but need to add some color to the slide. - NH</a:t>
            </a:r>
          </a:p>
        </p:txBody>
      </p:sp>
    </p:spTree>
    <p:extLst>
      <p:ext uri="{BB962C8B-B14F-4D97-AF65-F5344CB8AC3E}">
        <p14:creationId xmlns:p14="http://schemas.microsoft.com/office/powerpoint/2010/main" val="335494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"Cyber-Physical Systems (CPS) is a critical part of the national cyber infrastructure. Security threats to CPS pose significant risk to the health and safety of human lives, threaten severe damage to the environment, and could impose an adverse impact on the U.S. economy."	- </a:t>
            </a:r>
            <a:r>
              <a:rPr lang="en-US" sz="1200" b="0" i="1" u="none" strike="noStrike" cap="none" baseline="0">
                <a:solidFill>
                  <a:schemeClr val="dk1"/>
                </a:solidFill>
                <a:latin typeface="Calibri"/>
                <a:ea typeface="Calibri"/>
                <a:cs typeface="Calibri"/>
                <a:sym typeface="Calibri"/>
              </a:rPr>
              <a:t>Homeland Security, Dr. Nabil Adam, 2010</a:t>
            </a:r>
            <a:r>
              <a:rPr lang="en-US" sz="1200" b="0" i="0" u="none" strike="noStrike" cap="none" baseline="0">
                <a:solidFill>
                  <a:schemeClr val="dk1"/>
                </a:solidFill>
                <a:latin typeface="Calibri"/>
                <a:ea typeface="Calibri"/>
                <a:cs typeface="Calibri"/>
                <a:sym typeface="Calibri"/>
              </a:rPr>
              <a:t>.</a:t>
            </a:r>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70292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7" name="Shape 4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I have about 1.5 minutes on this slide - NH</a:t>
            </a:r>
          </a:p>
        </p:txBody>
      </p:sp>
    </p:spTree>
    <p:extLst>
      <p:ext uri="{BB962C8B-B14F-4D97-AF65-F5344CB8AC3E}">
        <p14:creationId xmlns:p14="http://schemas.microsoft.com/office/powerpoint/2010/main" val="4215361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4" name="Shape 4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150442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Spring 2014 - Breadboard, Proof of Concept… Fall 2014 - PCB, More Realistic Implementation</a:t>
            </a:r>
          </a:p>
        </p:txBody>
      </p:sp>
      <p:sp>
        <p:nvSpPr>
          <p:cNvPr id="490" name="Shape 4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43203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Updated budget. I can make this slide 1- 2 minutes as needed - NH</a:t>
            </a:r>
          </a:p>
        </p:txBody>
      </p:sp>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30506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2" name="Shape 5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17678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81000" algn="l" rtl="0">
              <a:spcBef>
                <a:spcPts val="0"/>
              </a:spcBef>
              <a:buClr>
                <a:schemeClr val="dk1"/>
              </a:buClr>
              <a:buSzPct val="171428"/>
              <a:buFont typeface="Calibri"/>
              <a:buChar char="●"/>
            </a:pPr>
            <a:r>
              <a:rPr lang="en-US" sz="1100" b="0" i="0" u="none" strike="noStrike" cap="none" baseline="0">
                <a:solidFill>
                  <a:schemeClr val="dk1"/>
                </a:solidFill>
                <a:latin typeface="Arial"/>
                <a:ea typeface="Arial"/>
                <a:cs typeface="Arial"/>
                <a:sym typeface="Arial"/>
              </a:rPr>
              <a:t>Mor</a:t>
            </a:r>
            <a:r>
              <a:rPr lang="en-US" sz="1100" b="0" i="0" u="none" strike="noStrike" cap="none" baseline="0">
                <a:solidFill>
                  <a:schemeClr val="dk1"/>
                </a:solidFill>
                <a:latin typeface="Calibri"/>
                <a:ea typeface="Calibri"/>
                <a:cs typeface="Calibri"/>
                <a:sym typeface="Calibri"/>
              </a:rPr>
              <a:t>e energy transferred to the IMD than the required amount results in the energy releasing through heat causing organs to be damaged.  If not enough energy is transferred then the IMD can not work properly. A vulnerable, unsecured system could be susceptible to a cyber attack Attack on Smart Grid → Loss of Power  Attack on Implanted Medical Device → Health and Safety Risks</a:t>
            </a:r>
          </a:p>
          <a:p>
            <a:pPr marL="0" marR="0" lvl="0" indent="0" algn="l" rtl="0">
              <a:spcBef>
                <a:spcPts val="0"/>
              </a:spcBef>
              <a:buClr>
                <a:schemeClr val="dk1"/>
              </a:buClr>
              <a:buFont typeface="Arial"/>
              <a:buNone/>
            </a:pPr>
            <a:endParaRPr sz="11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0880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72830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talk about the differences in our project vs the paper. desired frequency range needs to be in the 100kHz .  If the frequency is &lt;10kHz then it could harm the surrounding the organs.   The L is supposed to come from the coil.   </a:t>
            </a: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8162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0964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00137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93633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7" name="Shape 3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67314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9"/>
        <p:cNvGrpSpPr/>
        <p:nvPr/>
      </p:nvGrpSpPr>
      <p:grpSpPr>
        <a:xfrm>
          <a:off x="0" y="0"/>
          <a:ext cx="0" cy="0"/>
          <a:chOff x="0" y="0"/>
          <a:chExt cx="0" cy="0"/>
        </a:xfrm>
      </p:grpSpPr>
      <p:grpSp>
        <p:nvGrpSpPr>
          <p:cNvPr id="60" name="Shape 60"/>
          <p:cNvGrpSpPr/>
          <p:nvPr/>
        </p:nvGrpSpPr>
        <p:grpSpPr>
          <a:xfrm>
            <a:off x="-11" y="1334225"/>
            <a:ext cx="7314318" cy="4116298"/>
            <a:chOff x="-11" y="1378675"/>
            <a:chExt cx="7314318" cy="4116298"/>
          </a:xfrm>
        </p:grpSpPr>
        <p:sp>
          <p:nvSpPr>
            <p:cNvPr id="61" name="Shape 61"/>
            <p:cNvSpPr/>
            <p:nvPr/>
          </p:nvSpPr>
          <p:spPr>
            <a:xfrm flipH="1">
              <a:off x="-11" y="1378675"/>
              <a:ext cx="187800" cy="4116298"/>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62" name="Shape 62"/>
            <p:cNvSpPr/>
            <p:nvPr/>
          </p:nvSpPr>
          <p:spPr>
            <a:xfrm flipH="1">
              <a:off x="187808" y="1378675"/>
              <a:ext cx="7126499" cy="4116298"/>
            </a:xfrm>
            <a:prstGeom prst="rect">
              <a:avLst/>
            </a:prstGeom>
            <a:solidFill>
              <a:srgbClr val="0F243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grpSp>
      <p:sp>
        <p:nvSpPr>
          <p:cNvPr id="63" name="Shape 63"/>
          <p:cNvSpPr txBox="1">
            <a:spLocks noGrp="1"/>
          </p:cNvSpPr>
          <p:nvPr>
            <p:ph type="ctrTitle"/>
          </p:nvPr>
        </p:nvSpPr>
        <p:spPr>
          <a:xfrm>
            <a:off x="685800" y="2266575"/>
            <a:ext cx="6400799" cy="1333798"/>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lt1"/>
              </a:buClr>
              <a:buFont typeface="Arial"/>
              <a:buNone/>
              <a:defRPr/>
            </a:lvl1pPr>
            <a:lvl2pPr marL="0" marR="0" indent="0" algn="l" rtl="0">
              <a:lnSpc>
                <a:spcPct val="100000"/>
              </a:lnSpc>
              <a:spcBef>
                <a:spcPts val="0"/>
              </a:spcBef>
              <a:spcAft>
                <a:spcPts val="0"/>
              </a:spcAft>
              <a:buClr>
                <a:schemeClr val="lt1"/>
              </a:buClr>
              <a:buFont typeface="Arial"/>
              <a:buNone/>
              <a:defRPr/>
            </a:lvl2pPr>
            <a:lvl3pPr marL="0" marR="0" indent="0" algn="l" rtl="0">
              <a:spcBef>
                <a:spcPts val="0"/>
              </a:spcBef>
              <a:buClr>
                <a:schemeClr val="lt1"/>
              </a:buClr>
              <a:buFont typeface="Arial"/>
              <a:buNone/>
              <a:defRPr/>
            </a:lvl3pPr>
            <a:lvl4pPr marL="0" marR="0" indent="0" algn="l" rtl="0">
              <a:spcBef>
                <a:spcPts val="0"/>
              </a:spcBef>
              <a:buClr>
                <a:schemeClr val="lt1"/>
              </a:buClr>
              <a:buFont typeface="Arial"/>
              <a:buNone/>
              <a:defRPr/>
            </a:lvl4pPr>
            <a:lvl5pPr marL="0" marR="0" indent="0" algn="l" rtl="0">
              <a:spcBef>
                <a:spcPts val="0"/>
              </a:spcBef>
              <a:buClr>
                <a:schemeClr val="lt1"/>
              </a:buClr>
              <a:buFont typeface="Arial"/>
              <a:buNone/>
              <a:defRPr/>
            </a:lvl5pPr>
            <a:lvl6pPr marL="0" marR="0" indent="0" algn="l" rtl="0">
              <a:spcBef>
                <a:spcPts val="0"/>
              </a:spcBef>
              <a:buClr>
                <a:schemeClr val="lt1"/>
              </a:buClr>
              <a:buFont typeface="Arial"/>
              <a:buNone/>
              <a:defRPr/>
            </a:lvl6pPr>
            <a:lvl7pPr marL="0" marR="0" indent="0" algn="l" rtl="0">
              <a:spcBef>
                <a:spcPts val="0"/>
              </a:spcBef>
              <a:buClr>
                <a:schemeClr val="lt1"/>
              </a:buClr>
              <a:buFont typeface="Arial"/>
              <a:buNone/>
              <a:defRPr/>
            </a:lvl7pPr>
            <a:lvl8pPr marL="0" marR="0" indent="0" algn="l" rtl="0">
              <a:spcBef>
                <a:spcPts val="0"/>
              </a:spcBef>
              <a:buClr>
                <a:schemeClr val="lt1"/>
              </a:buClr>
              <a:buFont typeface="Arial"/>
              <a:buNone/>
              <a:defRPr/>
            </a:lvl8pPr>
            <a:lvl9pPr marL="0" marR="0" indent="0" algn="l" rtl="0">
              <a:spcBef>
                <a:spcPts val="0"/>
              </a:spcBef>
              <a:buClr>
                <a:schemeClr val="lt1"/>
              </a:buClr>
              <a:buFont typeface="Arial"/>
              <a:buNone/>
              <a:defRPr/>
            </a:lvl9pPr>
          </a:lstStyle>
          <a:p>
            <a:endParaRPr/>
          </a:p>
        </p:txBody>
      </p:sp>
      <p:sp>
        <p:nvSpPr>
          <p:cNvPr id="64" name="Shape 64"/>
          <p:cNvSpPr txBox="1">
            <a:spLocks noGrp="1"/>
          </p:cNvSpPr>
          <p:nvPr>
            <p:ph type="subTitle" idx="1"/>
          </p:nvPr>
        </p:nvSpPr>
        <p:spPr>
          <a:xfrm>
            <a:off x="685800" y="3600451"/>
            <a:ext cx="6400799" cy="900598"/>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lt1"/>
              </a:buClr>
              <a:buFont typeface="Arial"/>
              <a:buNone/>
              <a:defRPr/>
            </a:lvl1pPr>
            <a:lvl2pPr marL="0" marR="0" indent="0" algn="l" rtl="0">
              <a:lnSpc>
                <a:spcPct val="100000"/>
              </a:lnSpc>
              <a:spcBef>
                <a:spcPts val="0"/>
              </a:spcBef>
              <a:spcAft>
                <a:spcPts val="0"/>
              </a:spcAft>
              <a:buClr>
                <a:schemeClr val="lt1"/>
              </a:buClr>
              <a:buFont typeface="Arial"/>
              <a:buNone/>
              <a:defRPr/>
            </a:lvl2pPr>
            <a:lvl3pPr marL="0" marR="0" indent="0" algn="l" rtl="0">
              <a:lnSpc>
                <a:spcPct val="100000"/>
              </a:lnSpc>
              <a:spcBef>
                <a:spcPts val="0"/>
              </a:spcBef>
              <a:spcAft>
                <a:spcPts val="0"/>
              </a:spcAft>
              <a:buClr>
                <a:schemeClr val="lt1"/>
              </a:buClr>
              <a:buFont typeface="Arial"/>
              <a:buNone/>
              <a:defRPr/>
            </a:lvl3pPr>
            <a:lvl4pPr marL="0" marR="0" indent="0" algn="l" rtl="0">
              <a:lnSpc>
                <a:spcPct val="100000"/>
              </a:lnSpc>
              <a:spcBef>
                <a:spcPts val="0"/>
              </a:spcBef>
              <a:spcAft>
                <a:spcPts val="0"/>
              </a:spcAft>
              <a:buClr>
                <a:schemeClr val="lt1"/>
              </a:buClr>
              <a:buFont typeface="Arial"/>
              <a:buNone/>
              <a:defRPr/>
            </a:lvl4pPr>
            <a:lvl5pPr marL="0" marR="0" indent="0" algn="l" rtl="0">
              <a:lnSpc>
                <a:spcPct val="100000"/>
              </a:lnSpc>
              <a:spcBef>
                <a:spcPts val="0"/>
              </a:spcBef>
              <a:spcAft>
                <a:spcPts val="0"/>
              </a:spcAft>
              <a:buClr>
                <a:schemeClr val="lt1"/>
              </a:buClr>
              <a:buFont typeface="Arial"/>
              <a:buNone/>
              <a:defRPr/>
            </a:lvl5pPr>
            <a:lvl6pPr marL="0" marR="0" indent="0" algn="l" rtl="0">
              <a:lnSpc>
                <a:spcPct val="100000"/>
              </a:lnSpc>
              <a:spcBef>
                <a:spcPts val="0"/>
              </a:spcBef>
              <a:spcAft>
                <a:spcPts val="0"/>
              </a:spcAft>
              <a:buClr>
                <a:schemeClr val="lt1"/>
              </a:buClr>
              <a:buFont typeface="Arial"/>
              <a:buNone/>
              <a:defRPr/>
            </a:lvl6pPr>
            <a:lvl7pPr marL="0" marR="0" indent="0" algn="l" rtl="0">
              <a:lnSpc>
                <a:spcPct val="100000"/>
              </a:lnSpc>
              <a:spcBef>
                <a:spcPts val="0"/>
              </a:spcBef>
              <a:spcAft>
                <a:spcPts val="0"/>
              </a:spcAft>
              <a:buClr>
                <a:schemeClr val="lt1"/>
              </a:buClr>
              <a:buFont typeface="Arial"/>
              <a:buNone/>
              <a:defRPr/>
            </a:lvl7pPr>
            <a:lvl8pPr marL="0" marR="0" indent="0" algn="l" rtl="0">
              <a:lnSpc>
                <a:spcPct val="100000"/>
              </a:lnSpc>
              <a:spcBef>
                <a:spcPts val="0"/>
              </a:spcBef>
              <a:spcAft>
                <a:spcPts val="0"/>
              </a:spcAft>
              <a:buClr>
                <a:schemeClr val="lt1"/>
              </a:buClr>
              <a:buFont typeface="Arial"/>
              <a:buNone/>
              <a:defRPr/>
            </a:lvl8pPr>
            <a:lvl9pPr marL="0" marR="0" indent="0" algn="l" rtl="0">
              <a:lnSpc>
                <a:spcPct val="100000"/>
              </a:lnSpc>
              <a:spcBef>
                <a:spcPts val="0"/>
              </a:spcBef>
              <a:spcAft>
                <a:spcPts val="0"/>
              </a:spcAft>
              <a:buClr>
                <a:schemeClr val="lt1"/>
              </a:buClr>
              <a:buFont typeface="Aria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4"/>
        <p:cNvGrpSpPr/>
        <p:nvPr/>
      </p:nvGrpSpPr>
      <p:grpSpPr>
        <a:xfrm>
          <a:off x="0" y="0"/>
          <a:ext cx="0" cy="0"/>
          <a:chOff x="0" y="0"/>
          <a:chExt cx="0" cy="0"/>
        </a:xfrm>
      </p:grpSpPr>
      <p:grpSp>
        <p:nvGrpSpPr>
          <p:cNvPr id="165" name="Shape 165"/>
          <p:cNvGrpSpPr/>
          <p:nvPr/>
        </p:nvGrpSpPr>
        <p:grpSpPr>
          <a:xfrm>
            <a:off x="-13" y="-12188"/>
            <a:ext cx="8005726" cy="1612601"/>
            <a:chOff x="-13" y="-12187"/>
            <a:chExt cx="8005726" cy="1161900"/>
          </a:xfrm>
        </p:grpSpPr>
        <p:sp>
          <p:nvSpPr>
            <p:cNvPr id="166" name="Shape 166"/>
            <p:cNvSpPr/>
            <p:nvPr/>
          </p:nvSpPr>
          <p:spPr>
            <a:xfrm flipH="1">
              <a:off x="-13" y="-12187"/>
              <a:ext cx="187800" cy="11619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67" name="Shape 167"/>
            <p:cNvSpPr/>
            <p:nvPr/>
          </p:nvSpPr>
          <p:spPr>
            <a:xfrm flipH="1">
              <a:off x="187714" y="-12187"/>
              <a:ext cx="7817999" cy="1161900"/>
            </a:xfrm>
            <a:prstGeom prst="rect">
              <a:avLst/>
            </a:prstGeom>
            <a:solidFill>
              <a:srgbClr val="0F243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grpSp>
      <p:sp>
        <p:nvSpPr>
          <p:cNvPr id="168" name="Shape 168"/>
          <p:cNvSpPr txBox="1">
            <a:spLocks noGrp="1"/>
          </p:cNvSpPr>
          <p:nvPr>
            <p:ph type="title"/>
          </p:nvPr>
        </p:nvSpPr>
        <p:spPr>
          <a:xfrm>
            <a:off x="457200" y="134801"/>
            <a:ext cx="7315499" cy="13517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9" name="Shape 169"/>
          <p:cNvSpPr txBox="1">
            <a:spLocks noGrp="1"/>
          </p:cNvSpPr>
          <p:nvPr>
            <p:ph type="body" idx="1"/>
          </p:nvPr>
        </p:nvSpPr>
        <p:spPr>
          <a:xfrm>
            <a:off x="457200" y="1704688"/>
            <a:ext cx="8229600" cy="48401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456245" y="1704683"/>
            <a:ext cx="4038597" cy="48401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2" name="Shape 172"/>
          <p:cNvSpPr txBox="1">
            <a:spLocks noGrp="1"/>
          </p:cNvSpPr>
          <p:nvPr>
            <p:ph type="body" idx="2"/>
          </p:nvPr>
        </p:nvSpPr>
        <p:spPr>
          <a:xfrm>
            <a:off x="4648200" y="1704683"/>
            <a:ext cx="4038597" cy="48401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73" name="Shape 173"/>
          <p:cNvGrpSpPr/>
          <p:nvPr/>
        </p:nvGrpSpPr>
        <p:grpSpPr>
          <a:xfrm>
            <a:off x="-13" y="-12188"/>
            <a:ext cx="8005726" cy="1612601"/>
            <a:chOff x="-13" y="-12187"/>
            <a:chExt cx="8005726" cy="1161900"/>
          </a:xfrm>
        </p:grpSpPr>
        <p:sp>
          <p:nvSpPr>
            <p:cNvPr id="174" name="Shape 174"/>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75" name="Shape 175"/>
            <p:cNvSpPr/>
            <p:nvPr/>
          </p:nvSpPr>
          <p:spPr>
            <a:xfrm flipH="1">
              <a:off x="187714" y="-12187"/>
              <a:ext cx="7817999" cy="1161900"/>
            </a:xfrm>
            <a:prstGeom prst="rect">
              <a:avLst/>
            </a:prstGeom>
            <a:solidFill>
              <a:srgbClr val="0F243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grpSp>
      <p:sp>
        <p:nvSpPr>
          <p:cNvPr id="176" name="Shape 176"/>
          <p:cNvSpPr txBox="1">
            <a:spLocks noGrp="1"/>
          </p:cNvSpPr>
          <p:nvPr>
            <p:ph type="title"/>
          </p:nvPr>
        </p:nvSpPr>
        <p:spPr>
          <a:xfrm>
            <a:off x="457200" y="134801"/>
            <a:ext cx="7315499" cy="13517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7"/>
        <p:cNvGrpSpPr/>
        <p:nvPr/>
      </p:nvGrpSpPr>
      <p:grpSpPr>
        <a:xfrm>
          <a:off x="0" y="0"/>
          <a:ext cx="0" cy="0"/>
          <a:chOff x="0" y="0"/>
          <a:chExt cx="0" cy="0"/>
        </a:xfrm>
      </p:grpSpPr>
      <p:grpSp>
        <p:nvGrpSpPr>
          <p:cNvPr id="178" name="Shape 178"/>
          <p:cNvGrpSpPr/>
          <p:nvPr/>
        </p:nvGrpSpPr>
        <p:grpSpPr>
          <a:xfrm>
            <a:off x="-13" y="-12188"/>
            <a:ext cx="8005726" cy="1612601"/>
            <a:chOff x="-13" y="-12187"/>
            <a:chExt cx="8005726" cy="1161900"/>
          </a:xfrm>
        </p:grpSpPr>
        <p:sp>
          <p:nvSpPr>
            <p:cNvPr id="179" name="Shape 179"/>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80" name="Shape 180"/>
            <p:cNvSpPr/>
            <p:nvPr/>
          </p:nvSpPr>
          <p:spPr>
            <a:xfrm flipH="1">
              <a:off x="187714" y="-12187"/>
              <a:ext cx="7817999" cy="1161900"/>
            </a:xfrm>
            <a:prstGeom prst="rect">
              <a:avLst/>
            </a:prstGeom>
            <a:solidFill>
              <a:srgbClr val="0F243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grpSp>
      <p:sp>
        <p:nvSpPr>
          <p:cNvPr id="181" name="Shape 181"/>
          <p:cNvSpPr txBox="1">
            <a:spLocks noGrp="1"/>
          </p:cNvSpPr>
          <p:nvPr>
            <p:ph type="title"/>
          </p:nvPr>
        </p:nvSpPr>
        <p:spPr>
          <a:xfrm>
            <a:off x="457200" y="134801"/>
            <a:ext cx="7315499" cy="13517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
    <p:spTree>
      <p:nvGrpSpPr>
        <p:cNvPr id="1" name="Shape 182"/>
        <p:cNvGrpSpPr/>
        <p:nvPr/>
      </p:nvGrpSpPr>
      <p:grpSpPr>
        <a:xfrm>
          <a:off x="0" y="0"/>
          <a:ext cx="0" cy="0"/>
          <a:chOff x="0" y="0"/>
          <a:chExt cx="0" cy="0"/>
        </a:xfrm>
      </p:grpSpPr>
      <p:sp>
        <p:nvSpPr>
          <p:cNvPr id="183" name="Shape 183"/>
          <p:cNvSpPr/>
          <p:nvPr/>
        </p:nvSpPr>
        <p:spPr>
          <a:xfrm flipH="1">
            <a:off x="8964664" y="6165014"/>
            <a:ext cx="187800" cy="695100"/>
          </a:xfrm>
          <a:prstGeom prst="rect">
            <a:avLst/>
          </a:prstGeom>
          <a:solidFill>
            <a:srgbClr val="AB010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84" name="Shape 184"/>
          <p:cNvSpPr/>
          <p:nvPr/>
        </p:nvSpPr>
        <p:spPr>
          <a:xfrm flipH="1">
            <a:off x="3866777" y="6165014"/>
            <a:ext cx="5097900" cy="695100"/>
          </a:xfrm>
          <a:prstGeom prst="rect">
            <a:avLst/>
          </a:prstGeom>
          <a:solidFill>
            <a:srgbClr val="0F243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85" name="Shape 185"/>
          <p:cNvSpPr txBox="1">
            <a:spLocks noGrp="1"/>
          </p:cNvSpPr>
          <p:nvPr>
            <p:ph type="body" idx="1"/>
          </p:nvPr>
        </p:nvSpPr>
        <p:spPr>
          <a:xfrm>
            <a:off x="3866812" y="6165014"/>
            <a:ext cx="5097900" cy="695100"/>
          </a:xfrm>
          <a:prstGeom prst="rect">
            <a:avLst/>
          </a:prstGeom>
          <a:noFill/>
          <a:ln>
            <a:noFill/>
          </a:ln>
        </p:spPr>
        <p:txBody>
          <a:bodyPr lIns="91425" tIns="91425" rIns="91425" bIns="91425" anchor="t" anchorCtr="0"/>
          <a:lstStyle>
            <a:lvl1pPr marL="0" indent="88900"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8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9" name="Shape 189"/>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63500" algn="l" rtl="0">
              <a:spcBef>
                <a:spcPts val="640"/>
              </a:spcBef>
              <a:buClr>
                <a:schemeClr val="dk1"/>
              </a:buClr>
              <a:buFont typeface="Arial"/>
              <a:buChar char="●"/>
              <a:defRPr/>
            </a:lvl1pPr>
            <a:lvl2pPr marL="742950" indent="95250" algn="l" rtl="0">
              <a:spcBef>
                <a:spcPts val="560"/>
              </a:spcBef>
              <a:buClr>
                <a:schemeClr val="dk1"/>
              </a:buClr>
              <a:buFont typeface="Calibri"/>
              <a:buChar char="○"/>
              <a:defRPr/>
            </a:lvl2pPr>
            <a:lvl3pPr marL="1143000" indent="1270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90" name="Shape 190"/>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1" name="Shape 19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2" name="Shape 192"/>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5" name="Shape 195"/>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196" name="Shape 196"/>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7" name="Shape 197"/>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198" name="Shape 198"/>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9" name="Shape 199"/>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00" name="Shape 200"/>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01" name="Shape 201"/>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7"/>
        <p:cNvGrpSpPr/>
        <p:nvPr/>
      </p:nvGrpSpPr>
      <p:grpSpPr>
        <a:xfrm>
          <a:off x="0" y="0"/>
          <a:ext cx="0" cy="0"/>
          <a:chOff x="0" y="0"/>
          <a:chExt cx="0" cy="0"/>
        </a:xfrm>
      </p:grpSpPr>
      <p:grpSp>
        <p:nvGrpSpPr>
          <p:cNvPr id="258" name="Shape 258"/>
          <p:cNvGrpSpPr/>
          <p:nvPr/>
        </p:nvGrpSpPr>
        <p:grpSpPr>
          <a:xfrm>
            <a:off x="-11" y="1334225"/>
            <a:ext cx="7314317" cy="4116297"/>
            <a:chOff x="-11" y="1378675"/>
            <a:chExt cx="7314317" cy="4116297"/>
          </a:xfrm>
        </p:grpSpPr>
        <p:sp>
          <p:nvSpPr>
            <p:cNvPr id="259" name="Shape 259"/>
            <p:cNvSpPr/>
            <p:nvPr/>
          </p:nvSpPr>
          <p:spPr>
            <a:xfrm flipH="1">
              <a:off x="-11" y="1378675"/>
              <a:ext cx="187800" cy="4116297"/>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60" name="Shape 260"/>
            <p:cNvSpPr/>
            <p:nvPr/>
          </p:nvSpPr>
          <p:spPr>
            <a:xfrm flipH="1">
              <a:off x="187807" y="1378675"/>
              <a:ext cx="7126499" cy="4116297"/>
            </a:xfrm>
            <a:prstGeom prst="rect">
              <a:avLst/>
            </a:prstGeom>
            <a:solidFill>
              <a:srgbClr val="0F243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grpSp>
      <p:sp>
        <p:nvSpPr>
          <p:cNvPr id="261" name="Shape 261"/>
          <p:cNvSpPr txBox="1">
            <a:spLocks noGrp="1"/>
          </p:cNvSpPr>
          <p:nvPr>
            <p:ph type="ctrTitle"/>
          </p:nvPr>
        </p:nvSpPr>
        <p:spPr>
          <a:xfrm>
            <a:off x="685800" y="2266575"/>
            <a:ext cx="6400799" cy="1333797"/>
          </a:xfrm>
          <a:prstGeom prst="rect">
            <a:avLst/>
          </a:prstGeom>
          <a:noFill/>
          <a:ln>
            <a:noFill/>
          </a:ln>
        </p:spPr>
        <p:txBody>
          <a:bodyPr lIns="91425" tIns="91425" rIns="91425" bIns="91425" anchor="b" anchorCtr="0"/>
          <a:lstStyle>
            <a:lvl1pPr marL="0" marR="0" indent="279400" algn="l" rtl="0">
              <a:lnSpc>
                <a:spcPct val="100000"/>
              </a:lnSpc>
              <a:spcBef>
                <a:spcPts val="0"/>
              </a:spcBef>
              <a:spcAft>
                <a:spcPts val="0"/>
              </a:spcAft>
              <a:buClr>
                <a:schemeClr val="lt1"/>
              </a:buClr>
              <a:buFont typeface="Arial"/>
              <a:buNone/>
              <a:defRPr/>
            </a:lvl1pPr>
            <a:lvl2pPr marL="0" marR="0" indent="279400" algn="l" rtl="0">
              <a:lnSpc>
                <a:spcPct val="100000"/>
              </a:lnSpc>
              <a:spcBef>
                <a:spcPts val="0"/>
              </a:spcBef>
              <a:spcAft>
                <a:spcPts val="0"/>
              </a:spcAft>
              <a:buClr>
                <a:schemeClr val="lt1"/>
              </a:buClr>
              <a:buFont typeface="Arial"/>
              <a:buNone/>
              <a:defRPr/>
            </a:lvl2pPr>
            <a:lvl3pPr marL="0" marR="0" indent="279400" algn="l" rtl="0">
              <a:spcBef>
                <a:spcPts val="0"/>
              </a:spcBef>
              <a:buClr>
                <a:schemeClr val="lt1"/>
              </a:buClr>
              <a:buFont typeface="Arial"/>
              <a:buNone/>
              <a:defRPr/>
            </a:lvl3pPr>
            <a:lvl4pPr marL="0" marR="0" indent="279400" algn="l" rtl="0">
              <a:spcBef>
                <a:spcPts val="0"/>
              </a:spcBef>
              <a:buClr>
                <a:schemeClr val="lt1"/>
              </a:buClr>
              <a:buFont typeface="Arial"/>
              <a:buNone/>
              <a:defRPr/>
            </a:lvl4pPr>
            <a:lvl5pPr marL="0" marR="0" indent="279400" algn="l" rtl="0">
              <a:spcBef>
                <a:spcPts val="0"/>
              </a:spcBef>
              <a:buClr>
                <a:schemeClr val="lt1"/>
              </a:buClr>
              <a:buFont typeface="Arial"/>
              <a:buNone/>
              <a:defRPr/>
            </a:lvl5pPr>
            <a:lvl6pPr marL="0" marR="0" indent="279400" algn="l" rtl="0">
              <a:spcBef>
                <a:spcPts val="0"/>
              </a:spcBef>
              <a:buClr>
                <a:schemeClr val="lt1"/>
              </a:buClr>
              <a:buFont typeface="Arial"/>
              <a:buNone/>
              <a:defRPr/>
            </a:lvl6pPr>
            <a:lvl7pPr marL="0" marR="0" indent="279400" algn="l" rtl="0">
              <a:spcBef>
                <a:spcPts val="0"/>
              </a:spcBef>
              <a:buClr>
                <a:schemeClr val="lt1"/>
              </a:buClr>
              <a:buFont typeface="Arial"/>
              <a:buNone/>
              <a:defRPr/>
            </a:lvl7pPr>
            <a:lvl8pPr marL="0" marR="0" indent="279400" algn="l" rtl="0">
              <a:spcBef>
                <a:spcPts val="0"/>
              </a:spcBef>
              <a:buClr>
                <a:schemeClr val="lt1"/>
              </a:buClr>
              <a:buFont typeface="Arial"/>
              <a:buNone/>
              <a:defRPr/>
            </a:lvl8pPr>
            <a:lvl9pPr marL="0" marR="0" indent="279400" algn="l" rtl="0">
              <a:spcBef>
                <a:spcPts val="0"/>
              </a:spcBef>
              <a:buClr>
                <a:schemeClr val="lt1"/>
              </a:buClr>
              <a:buFont typeface="Arial"/>
              <a:buNone/>
              <a:defRPr/>
            </a:lvl9pPr>
          </a:lstStyle>
          <a:p>
            <a:endParaRPr/>
          </a:p>
        </p:txBody>
      </p:sp>
      <p:sp>
        <p:nvSpPr>
          <p:cNvPr id="262" name="Shape 262"/>
          <p:cNvSpPr txBox="1">
            <a:spLocks noGrp="1"/>
          </p:cNvSpPr>
          <p:nvPr>
            <p:ph type="subTitle" idx="1"/>
          </p:nvPr>
        </p:nvSpPr>
        <p:spPr>
          <a:xfrm>
            <a:off x="685800" y="3600451"/>
            <a:ext cx="6400799" cy="900597"/>
          </a:xfrm>
          <a:prstGeom prst="rect">
            <a:avLst/>
          </a:prstGeom>
          <a:noFill/>
          <a:ln>
            <a:noFill/>
          </a:ln>
        </p:spPr>
        <p:txBody>
          <a:bodyPr lIns="91425" tIns="91425" rIns="91425" bIns="91425" anchor="t" anchorCtr="0"/>
          <a:lstStyle>
            <a:lvl1pPr marL="0" marR="0" indent="152400" algn="l" rtl="0">
              <a:lnSpc>
                <a:spcPct val="100000"/>
              </a:lnSpc>
              <a:spcBef>
                <a:spcPts val="0"/>
              </a:spcBef>
              <a:spcAft>
                <a:spcPts val="0"/>
              </a:spcAft>
              <a:buClr>
                <a:schemeClr val="lt1"/>
              </a:buClr>
              <a:buFont typeface="Arial"/>
              <a:buNone/>
              <a:defRPr/>
            </a:lvl1pPr>
            <a:lvl2pPr marL="0" marR="0" indent="152400" algn="l" rtl="0">
              <a:lnSpc>
                <a:spcPct val="100000"/>
              </a:lnSpc>
              <a:spcBef>
                <a:spcPts val="0"/>
              </a:spcBef>
              <a:spcAft>
                <a:spcPts val="0"/>
              </a:spcAft>
              <a:buClr>
                <a:schemeClr val="lt1"/>
              </a:buClr>
              <a:buFont typeface="Arial"/>
              <a:buNone/>
              <a:defRPr/>
            </a:lvl2pPr>
            <a:lvl3pPr marL="0" marR="0" indent="152400" algn="l" rtl="0">
              <a:lnSpc>
                <a:spcPct val="100000"/>
              </a:lnSpc>
              <a:spcBef>
                <a:spcPts val="0"/>
              </a:spcBef>
              <a:spcAft>
                <a:spcPts val="0"/>
              </a:spcAft>
              <a:buClr>
                <a:schemeClr val="lt1"/>
              </a:buClr>
              <a:buFont typeface="Arial"/>
              <a:buNone/>
              <a:defRPr/>
            </a:lvl3pPr>
            <a:lvl4pPr marL="0" marR="0" indent="152400" algn="l" rtl="0">
              <a:lnSpc>
                <a:spcPct val="100000"/>
              </a:lnSpc>
              <a:spcBef>
                <a:spcPts val="0"/>
              </a:spcBef>
              <a:spcAft>
                <a:spcPts val="0"/>
              </a:spcAft>
              <a:buClr>
                <a:schemeClr val="lt1"/>
              </a:buClr>
              <a:buFont typeface="Arial"/>
              <a:buNone/>
              <a:defRPr/>
            </a:lvl4pPr>
            <a:lvl5pPr marL="0" marR="0" indent="152400" algn="l" rtl="0">
              <a:lnSpc>
                <a:spcPct val="100000"/>
              </a:lnSpc>
              <a:spcBef>
                <a:spcPts val="0"/>
              </a:spcBef>
              <a:spcAft>
                <a:spcPts val="0"/>
              </a:spcAft>
              <a:buClr>
                <a:schemeClr val="lt1"/>
              </a:buClr>
              <a:buFont typeface="Arial"/>
              <a:buNone/>
              <a:defRPr/>
            </a:lvl5pPr>
            <a:lvl6pPr marL="0" marR="0" indent="152400" algn="l" rtl="0">
              <a:lnSpc>
                <a:spcPct val="100000"/>
              </a:lnSpc>
              <a:spcBef>
                <a:spcPts val="0"/>
              </a:spcBef>
              <a:spcAft>
                <a:spcPts val="0"/>
              </a:spcAft>
              <a:buClr>
                <a:schemeClr val="lt1"/>
              </a:buClr>
              <a:buFont typeface="Arial"/>
              <a:buNone/>
              <a:defRPr/>
            </a:lvl6pPr>
            <a:lvl7pPr marL="0" marR="0" indent="152400" algn="l" rtl="0">
              <a:lnSpc>
                <a:spcPct val="100000"/>
              </a:lnSpc>
              <a:spcBef>
                <a:spcPts val="0"/>
              </a:spcBef>
              <a:spcAft>
                <a:spcPts val="0"/>
              </a:spcAft>
              <a:buClr>
                <a:schemeClr val="lt1"/>
              </a:buClr>
              <a:buFont typeface="Arial"/>
              <a:buNone/>
              <a:defRPr/>
            </a:lvl7pPr>
            <a:lvl8pPr marL="0" marR="0" indent="152400" algn="l" rtl="0">
              <a:lnSpc>
                <a:spcPct val="100000"/>
              </a:lnSpc>
              <a:spcBef>
                <a:spcPts val="0"/>
              </a:spcBef>
              <a:spcAft>
                <a:spcPts val="0"/>
              </a:spcAft>
              <a:buClr>
                <a:schemeClr val="lt1"/>
              </a:buClr>
              <a:buFont typeface="Arial"/>
              <a:buNone/>
              <a:defRPr/>
            </a:lvl8pPr>
            <a:lvl9pPr marL="0" marR="0" indent="152400" algn="l" rtl="0">
              <a:lnSpc>
                <a:spcPct val="100000"/>
              </a:lnSpc>
              <a:spcBef>
                <a:spcPts val="0"/>
              </a:spcBef>
              <a:spcAft>
                <a:spcPts val="0"/>
              </a:spcAft>
              <a:buClr>
                <a:schemeClr val="lt1"/>
              </a:buClr>
              <a:buFont typeface="Arial"/>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63"/>
        <p:cNvGrpSpPr/>
        <p:nvPr/>
      </p:nvGrpSpPr>
      <p:grpSpPr>
        <a:xfrm>
          <a:off x="0" y="0"/>
          <a:ext cx="0" cy="0"/>
          <a:chOff x="0" y="0"/>
          <a:chExt cx="0" cy="0"/>
        </a:xfrm>
      </p:grpSpPr>
      <p:grpSp>
        <p:nvGrpSpPr>
          <p:cNvPr id="264" name="Shape 264"/>
          <p:cNvGrpSpPr/>
          <p:nvPr/>
        </p:nvGrpSpPr>
        <p:grpSpPr>
          <a:xfrm>
            <a:off x="-13" y="-12188"/>
            <a:ext cx="8005726" cy="1612601"/>
            <a:chOff x="-13" y="-12187"/>
            <a:chExt cx="8005726" cy="1161900"/>
          </a:xfrm>
        </p:grpSpPr>
        <p:sp>
          <p:nvSpPr>
            <p:cNvPr id="265" name="Shape 265"/>
            <p:cNvSpPr/>
            <p:nvPr/>
          </p:nvSpPr>
          <p:spPr>
            <a:xfrm flipH="1">
              <a:off x="-13" y="-12187"/>
              <a:ext cx="187800" cy="11619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66" name="Shape 266"/>
            <p:cNvSpPr/>
            <p:nvPr/>
          </p:nvSpPr>
          <p:spPr>
            <a:xfrm flipH="1">
              <a:off x="187714" y="-12187"/>
              <a:ext cx="7817999" cy="1161900"/>
            </a:xfrm>
            <a:prstGeom prst="rect">
              <a:avLst/>
            </a:prstGeom>
            <a:solidFill>
              <a:srgbClr val="0F243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grpSp>
      <p:sp>
        <p:nvSpPr>
          <p:cNvPr id="267" name="Shape 267"/>
          <p:cNvSpPr txBox="1">
            <a:spLocks noGrp="1"/>
          </p:cNvSpPr>
          <p:nvPr>
            <p:ph type="title"/>
          </p:nvPr>
        </p:nvSpPr>
        <p:spPr>
          <a:xfrm>
            <a:off x="457200" y="134801"/>
            <a:ext cx="7315499" cy="13517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8" name="Shape 268"/>
          <p:cNvSpPr txBox="1">
            <a:spLocks noGrp="1"/>
          </p:cNvSpPr>
          <p:nvPr>
            <p:ph type="body" idx="1"/>
          </p:nvPr>
        </p:nvSpPr>
        <p:spPr>
          <a:xfrm>
            <a:off x="457200" y="1704688"/>
            <a:ext cx="8229600" cy="48401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456245" y="1704683"/>
            <a:ext cx="4038597" cy="48401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1" name="Shape 271"/>
          <p:cNvSpPr txBox="1">
            <a:spLocks noGrp="1"/>
          </p:cNvSpPr>
          <p:nvPr>
            <p:ph type="body" idx="2"/>
          </p:nvPr>
        </p:nvSpPr>
        <p:spPr>
          <a:xfrm>
            <a:off x="4648200" y="1704683"/>
            <a:ext cx="4038597" cy="48401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72" name="Shape 272"/>
          <p:cNvGrpSpPr/>
          <p:nvPr/>
        </p:nvGrpSpPr>
        <p:grpSpPr>
          <a:xfrm>
            <a:off x="-13" y="-12188"/>
            <a:ext cx="8005726" cy="1612601"/>
            <a:chOff x="-13" y="-12187"/>
            <a:chExt cx="8005726" cy="1161900"/>
          </a:xfrm>
        </p:grpSpPr>
        <p:sp>
          <p:nvSpPr>
            <p:cNvPr id="273" name="Shape 273"/>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74" name="Shape 274"/>
            <p:cNvSpPr/>
            <p:nvPr/>
          </p:nvSpPr>
          <p:spPr>
            <a:xfrm flipH="1">
              <a:off x="187714" y="-12187"/>
              <a:ext cx="7817999" cy="1161900"/>
            </a:xfrm>
            <a:prstGeom prst="rect">
              <a:avLst/>
            </a:prstGeom>
            <a:solidFill>
              <a:srgbClr val="0F243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grpSp>
      <p:sp>
        <p:nvSpPr>
          <p:cNvPr id="275" name="Shape 275"/>
          <p:cNvSpPr txBox="1">
            <a:spLocks noGrp="1"/>
          </p:cNvSpPr>
          <p:nvPr>
            <p:ph type="title"/>
          </p:nvPr>
        </p:nvSpPr>
        <p:spPr>
          <a:xfrm>
            <a:off x="457200" y="134801"/>
            <a:ext cx="7315499" cy="13517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5"/>
        <p:cNvGrpSpPr/>
        <p:nvPr/>
      </p:nvGrpSpPr>
      <p:grpSpPr>
        <a:xfrm>
          <a:off x="0" y="0"/>
          <a:ext cx="0" cy="0"/>
          <a:chOff x="0" y="0"/>
          <a:chExt cx="0" cy="0"/>
        </a:xfrm>
      </p:grpSpPr>
      <p:grpSp>
        <p:nvGrpSpPr>
          <p:cNvPr id="66" name="Shape 66"/>
          <p:cNvGrpSpPr/>
          <p:nvPr/>
        </p:nvGrpSpPr>
        <p:grpSpPr>
          <a:xfrm>
            <a:off x="-13" y="-12188"/>
            <a:ext cx="8005727" cy="1612601"/>
            <a:chOff x="-13" y="-12187"/>
            <a:chExt cx="8005727" cy="1161900"/>
          </a:xfrm>
        </p:grpSpPr>
        <p:sp>
          <p:nvSpPr>
            <p:cNvPr id="67" name="Shape 67"/>
            <p:cNvSpPr/>
            <p:nvPr/>
          </p:nvSpPr>
          <p:spPr>
            <a:xfrm flipH="1">
              <a:off x="-13" y="-12187"/>
              <a:ext cx="187800" cy="1161900"/>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68" name="Shape 68"/>
            <p:cNvSpPr/>
            <p:nvPr/>
          </p:nvSpPr>
          <p:spPr>
            <a:xfrm flipH="1">
              <a:off x="187714" y="-12187"/>
              <a:ext cx="7817999" cy="1161900"/>
            </a:xfrm>
            <a:prstGeom prst="rect">
              <a:avLst/>
            </a:prstGeom>
            <a:solidFill>
              <a:srgbClr val="0F243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grpSp>
      <p:sp>
        <p:nvSpPr>
          <p:cNvPr id="69" name="Shape 69"/>
          <p:cNvSpPr txBox="1">
            <a:spLocks noGrp="1"/>
          </p:cNvSpPr>
          <p:nvPr>
            <p:ph type="title"/>
          </p:nvPr>
        </p:nvSpPr>
        <p:spPr>
          <a:xfrm>
            <a:off x="457200" y="134801"/>
            <a:ext cx="7315499" cy="13517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body" idx="1"/>
          </p:nvPr>
        </p:nvSpPr>
        <p:spPr>
          <a:xfrm>
            <a:off x="457200" y="1704688"/>
            <a:ext cx="8229600" cy="48401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6"/>
        <p:cNvGrpSpPr/>
        <p:nvPr/>
      </p:nvGrpSpPr>
      <p:grpSpPr>
        <a:xfrm>
          <a:off x="0" y="0"/>
          <a:ext cx="0" cy="0"/>
          <a:chOff x="0" y="0"/>
          <a:chExt cx="0" cy="0"/>
        </a:xfrm>
      </p:grpSpPr>
      <p:grpSp>
        <p:nvGrpSpPr>
          <p:cNvPr id="277" name="Shape 277"/>
          <p:cNvGrpSpPr/>
          <p:nvPr/>
        </p:nvGrpSpPr>
        <p:grpSpPr>
          <a:xfrm>
            <a:off x="-13" y="-12188"/>
            <a:ext cx="8005726" cy="1612601"/>
            <a:chOff x="-13" y="-12187"/>
            <a:chExt cx="8005726" cy="1161900"/>
          </a:xfrm>
        </p:grpSpPr>
        <p:sp>
          <p:nvSpPr>
            <p:cNvPr id="278" name="Shape 278"/>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79" name="Shape 279"/>
            <p:cNvSpPr/>
            <p:nvPr/>
          </p:nvSpPr>
          <p:spPr>
            <a:xfrm flipH="1">
              <a:off x="187714" y="-12187"/>
              <a:ext cx="7817999" cy="1161900"/>
            </a:xfrm>
            <a:prstGeom prst="rect">
              <a:avLst/>
            </a:prstGeom>
            <a:solidFill>
              <a:srgbClr val="0F243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grpSp>
      <p:sp>
        <p:nvSpPr>
          <p:cNvPr id="280" name="Shape 280"/>
          <p:cNvSpPr txBox="1">
            <a:spLocks noGrp="1"/>
          </p:cNvSpPr>
          <p:nvPr>
            <p:ph type="title"/>
          </p:nvPr>
        </p:nvSpPr>
        <p:spPr>
          <a:xfrm>
            <a:off x="457200" y="134801"/>
            <a:ext cx="7315499" cy="13517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aption">
    <p:spTree>
      <p:nvGrpSpPr>
        <p:cNvPr id="1" name="Shape 281"/>
        <p:cNvGrpSpPr/>
        <p:nvPr/>
      </p:nvGrpSpPr>
      <p:grpSpPr>
        <a:xfrm>
          <a:off x="0" y="0"/>
          <a:ext cx="0" cy="0"/>
          <a:chOff x="0" y="0"/>
          <a:chExt cx="0" cy="0"/>
        </a:xfrm>
      </p:grpSpPr>
      <p:sp>
        <p:nvSpPr>
          <p:cNvPr id="282" name="Shape 282"/>
          <p:cNvSpPr/>
          <p:nvPr/>
        </p:nvSpPr>
        <p:spPr>
          <a:xfrm flipH="1">
            <a:off x="8964664" y="6165014"/>
            <a:ext cx="187800" cy="695100"/>
          </a:xfrm>
          <a:prstGeom prst="rect">
            <a:avLst/>
          </a:prstGeom>
          <a:solidFill>
            <a:srgbClr val="AB010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83" name="Shape 283"/>
          <p:cNvSpPr/>
          <p:nvPr/>
        </p:nvSpPr>
        <p:spPr>
          <a:xfrm flipH="1">
            <a:off x="3866777" y="6165014"/>
            <a:ext cx="5097900" cy="695100"/>
          </a:xfrm>
          <a:prstGeom prst="rect">
            <a:avLst/>
          </a:prstGeom>
          <a:solidFill>
            <a:srgbClr val="0F243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84" name="Shape 284"/>
          <p:cNvSpPr txBox="1">
            <a:spLocks noGrp="1"/>
          </p:cNvSpPr>
          <p:nvPr>
            <p:ph type="body" idx="1"/>
          </p:nvPr>
        </p:nvSpPr>
        <p:spPr>
          <a:xfrm>
            <a:off x="3866812" y="6165014"/>
            <a:ext cx="5097900" cy="695100"/>
          </a:xfrm>
          <a:prstGeom prst="rect">
            <a:avLst/>
          </a:prstGeom>
          <a:noFill/>
          <a:ln>
            <a:noFill/>
          </a:ln>
        </p:spPr>
        <p:txBody>
          <a:bodyPr lIns="91425" tIns="91425" rIns="91425" bIns="91425" anchor="t" anchorCtr="0"/>
          <a:lstStyle>
            <a:lvl1pPr marL="0" indent="88900"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5"/>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8" name="Shape 28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152400" algn="l" rtl="0">
              <a:spcBef>
                <a:spcPts val="640"/>
              </a:spcBef>
              <a:buClr>
                <a:schemeClr val="dk1"/>
              </a:buClr>
              <a:buFont typeface="Arial"/>
              <a:buChar char="●"/>
              <a:defRPr/>
            </a:lvl1pPr>
            <a:lvl2pPr marL="742950" indent="184150" algn="l" rtl="0">
              <a:spcBef>
                <a:spcPts val="560"/>
              </a:spcBef>
              <a:buClr>
                <a:schemeClr val="dk1"/>
              </a:buClr>
              <a:buFont typeface="Calibri"/>
              <a:buChar char="○"/>
              <a:defRPr/>
            </a:lvl2pPr>
            <a:lvl3pPr marL="1143000" indent="215900" algn="l" rtl="0">
              <a:spcBef>
                <a:spcPts val="480"/>
              </a:spcBef>
              <a:buClr>
                <a:schemeClr val="dk1"/>
              </a:buClr>
              <a:buFont typeface="Arial"/>
              <a:buChar char="■"/>
              <a:defRPr/>
            </a:lvl3pPr>
            <a:lvl4pPr marL="1600200" indent="190500" algn="l" rtl="0">
              <a:spcBef>
                <a:spcPts val="400"/>
              </a:spcBef>
              <a:buClr>
                <a:schemeClr val="dk1"/>
              </a:buClr>
              <a:buFont typeface="Arial"/>
              <a:buChar char="●"/>
              <a:defRPr/>
            </a:lvl4pPr>
            <a:lvl5pPr marL="2057400" indent="190500" algn="l" rtl="0">
              <a:spcBef>
                <a:spcPts val="400"/>
              </a:spcBef>
              <a:buClr>
                <a:schemeClr val="dk1"/>
              </a:buClr>
              <a:buFont typeface="Arial"/>
              <a:buChar char="○"/>
              <a:defRPr/>
            </a:lvl5pPr>
            <a:lvl6pPr marL="2514600" indent="190500" algn="l" rtl="0">
              <a:spcBef>
                <a:spcPts val="400"/>
              </a:spcBef>
              <a:buClr>
                <a:schemeClr val="dk1"/>
              </a:buClr>
              <a:buFont typeface="Arial"/>
              <a:buChar char="■"/>
              <a:defRPr/>
            </a:lvl6pPr>
            <a:lvl7pPr marL="2971800" indent="190500" algn="l" rtl="0">
              <a:spcBef>
                <a:spcPts val="400"/>
              </a:spcBef>
              <a:buClr>
                <a:schemeClr val="dk1"/>
              </a:buClr>
              <a:buFont typeface="Arial"/>
              <a:buChar char="●"/>
              <a:defRPr/>
            </a:lvl7pPr>
            <a:lvl8pPr marL="3429000" indent="190500" algn="l" rtl="0">
              <a:spcBef>
                <a:spcPts val="400"/>
              </a:spcBef>
              <a:buClr>
                <a:schemeClr val="dk1"/>
              </a:buClr>
              <a:buFont typeface="Arial"/>
              <a:buChar char="○"/>
              <a:defRPr/>
            </a:lvl8pPr>
            <a:lvl9pPr marL="3886200" indent="190500" algn="l" rtl="0">
              <a:spcBef>
                <a:spcPts val="400"/>
              </a:spcBef>
              <a:buClr>
                <a:schemeClr val="dk1"/>
              </a:buClr>
              <a:buFont typeface="Arial"/>
              <a:buChar char="■"/>
              <a:defRPr/>
            </a:lvl9pPr>
          </a:lstStyle>
          <a:p>
            <a:endParaRPr/>
          </a:p>
        </p:txBody>
      </p:sp>
      <p:sp>
        <p:nvSpPr>
          <p:cNvPr id="289" name="Shape 289"/>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90" name="Shape 290"/>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91" name="Shape 291"/>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4" name="Shape 294"/>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95" name="Shape 295"/>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6" name="Shape 296"/>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97" name="Shape 297"/>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8" name="Shape 298"/>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99" name="Shape 299"/>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00" name="Shape 300"/>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9"/>
        <p:cNvGrpSpPr/>
        <p:nvPr/>
      </p:nvGrpSpPr>
      <p:grpSpPr>
        <a:xfrm>
          <a:off x="0" y="0"/>
          <a:ext cx="0" cy="0"/>
          <a:chOff x="0" y="0"/>
          <a:chExt cx="0" cy="0"/>
        </a:xfrm>
      </p:grpSpPr>
      <p:grpSp>
        <p:nvGrpSpPr>
          <p:cNvPr id="2" name="Shape 60"/>
          <p:cNvGrpSpPr/>
          <p:nvPr/>
        </p:nvGrpSpPr>
        <p:grpSpPr>
          <a:xfrm>
            <a:off x="-11" y="1334226"/>
            <a:ext cx="7314320" cy="4116299"/>
            <a:chOff x="-11" y="1378676"/>
            <a:chExt cx="7314320" cy="4116299"/>
          </a:xfrm>
        </p:grpSpPr>
        <p:sp>
          <p:nvSpPr>
            <p:cNvPr id="61" name="Shape 61"/>
            <p:cNvSpPr/>
            <p:nvPr/>
          </p:nvSpPr>
          <p:spPr>
            <a:xfrm flipH="1">
              <a:off x="-11" y="1378676"/>
              <a:ext cx="187800" cy="4116299"/>
            </a:xfrm>
            <a:prstGeom prst="rect">
              <a:avLst/>
            </a:prstGeom>
            <a:solidFill>
              <a:schemeClr val="accent2"/>
            </a:solidFill>
            <a:ln>
              <a:noFill/>
            </a:ln>
          </p:spPr>
          <p:txBody>
            <a:bodyPr lIns="91425" tIns="45700" rIns="91425" bIns="45700" anchor="ctr" anchorCtr="0">
              <a:noAutofit/>
            </a:bodyPr>
            <a:lstStyle/>
            <a:p>
              <a:endParaRPr dirty="0"/>
            </a:p>
          </p:txBody>
        </p:sp>
        <p:sp>
          <p:nvSpPr>
            <p:cNvPr id="62" name="Shape 62"/>
            <p:cNvSpPr/>
            <p:nvPr/>
          </p:nvSpPr>
          <p:spPr>
            <a:xfrm flipH="1">
              <a:off x="187809" y="1378676"/>
              <a:ext cx="7126499" cy="4116299"/>
            </a:xfrm>
            <a:prstGeom prst="rect">
              <a:avLst/>
            </a:prstGeom>
            <a:solidFill>
              <a:srgbClr val="0F243E"/>
            </a:solidFill>
            <a:ln>
              <a:noFill/>
            </a:ln>
          </p:spPr>
          <p:txBody>
            <a:bodyPr lIns="91425" tIns="45700" rIns="91425" bIns="45700" anchor="ctr" anchorCtr="0">
              <a:noAutofit/>
            </a:bodyPr>
            <a:lstStyle/>
            <a:p>
              <a:endParaRPr dirty="0"/>
            </a:p>
          </p:txBody>
        </p:sp>
      </p:grpSp>
      <p:sp>
        <p:nvSpPr>
          <p:cNvPr id="63" name="Shape 63"/>
          <p:cNvSpPr txBox="1">
            <a:spLocks noGrp="1"/>
          </p:cNvSpPr>
          <p:nvPr>
            <p:ph type="ctrTitle"/>
          </p:nvPr>
        </p:nvSpPr>
        <p:spPr>
          <a:xfrm>
            <a:off x="685800" y="2266575"/>
            <a:ext cx="6400799" cy="13337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4" name="Shape 64"/>
          <p:cNvSpPr txBox="1">
            <a:spLocks noGrp="1"/>
          </p:cNvSpPr>
          <p:nvPr>
            <p:ph type="subTitle" idx="1"/>
          </p:nvPr>
        </p:nvSpPr>
        <p:spPr>
          <a:xfrm>
            <a:off x="685800" y="3600451"/>
            <a:ext cx="6400799" cy="900599"/>
          </a:xfrm>
          <a:prstGeom prst="rect">
            <a:avLst/>
          </a:prstGeom>
        </p:spPr>
        <p:txBody>
          <a:bodyPr lIns="91425" tIns="91425" rIns="91425" bIns="91425" anchor="t" anchorCtr="0"/>
          <a:lstStyle>
            <a:lvl1pPr>
              <a:spcBef>
                <a:spcPts val="0"/>
              </a:spcBef>
              <a:buClr>
                <a:schemeClr val="lt1"/>
              </a:buClr>
              <a:buSzPct val="100000"/>
              <a:buNone/>
              <a:defRPr sz="2400">
                <a:solidFill>
                  <a:schemeClr val="lt1"/>
                </a:solidFill>
              </a:defRPr>
            </a:lvl1pPr>
            <a:lvl2pPr>
              <a:spcBef>
                <a:spcPts val="0"/>
              </a:spcBef>
              <a:buClr>
                <a:schemeClr val="lt1"/>
              </a:buClr>
              <a:buSzPct val="100000"/>
              <a:buNone/>
              <a:defRPr sz="2400">
                <a:solidFill>
                  <a:schemeClr val="lt1"/>
                </a:solidFill>
              </a:defRPr>
            </a:lvl2pPr>
            <a:lvl3pPr>
              <a:spcBef>
                <a:spcPts val="0"/>
              </a:spcBef>
              <a:buClr>
                <a:schemeClr val="lt1"/>
              </a:buClr>
              <a:buSzPct val="100000"/>
              <a:buNone/>
              <a:defRPr sz="2400">
                <a:solidFill>
                  <a:schemeClr val="lt1"/>
                </a:solidFill>
              </a:defRPr>
            </a:lvl3pPr>
            <a:lvl4pPr>
              <a:spcBef>
                <a:spcPts val="0"/>
              </a:spcBef>
              <a:buClr>
                <a:schemeClr val="lt1"/>
              </a:buClr>
              <a:buSzPct val="100000"/>
              <a:buNone/>
              <a:defRPr sz="2400">
                <a:solidFill>
                  <a:schemeClr val="lt1"/>
                </a:solidFill>
              </a:defRPr>
            </a:lvl4pPr>
            <a:lvl5pPr>
              <a:spcBef>
                <a:spcPts val="0"/>
              </a:spcBef>
              <a:buClr>
                <a:schemeClr val="lt1"/>
              </a:buClr>
              <a:buSzPct val="100000"/>
              <a:buNone/>
              <a:defRPr sz="2400">
                <a:solidFill>
                  <a:schemeClr val="lt1"/>
                </a:solidFill>
              </a:defRPr>
            </a:lvl5pPr>
            <a:lvl6pPr>
              <a:spcBef>
                <a:spcPts val="0"/>
              </a:spcBef>
              <a:buClr>
                <a:schemeClr val="lt1"/>
              </a:buClr>
              <a:buSzPct val="100000"/>
              <a:buNone/>
              <a:defRPr sz="2400">
                <a:solidFill>
                  <a:schemeClr val="lt1"/>
                </a:solidFill>
              </a:defRPr>
            </a:lvl6pPr>
            <a:lvl7pPr>
              <a:spcBef>
                <a:spcPts val="0"/>
              </a:spcBef>
              <a:buClr>
                <a:schemeClr val="lt1"/>
              </a:buClr>
              <a:buSzPct val="100000"/>
              <a:buNone/>
              <a:defRPr sz="2400">
                <a:solidFill>
                  <a:schemeClr val="lt1"/>
                </a:solidFill>
              </a:defRPr>
            </a:lvl7pPr>
            <a:lvl8pPr>
              <a:spcBef>
                <a:spcPts val="0"/>
              </a:spcBef>
              <a:buClr>
                <a:schemeClr val="lt1"/>
              </a:buClr>
              <a:buSzPct val="100000"/>
              <a:buNone/>
              <a:defRPr sz="2400">
                <a:solidFill>
                  <a:schemeClr val="lt1"/>
                </a:solidFill>
              </a:defRPr>
            </a:lvl8pPr>
            <a:lvl9pPr>
              <a:spcBef>
                <a:spcPts val="0"/>
              </a:spcBef>
              <a:buClr>
                <a:schemeClr val="lt1"/>
              </a:buClr>
              <a:buSzPct val="100000"/>
              <a:buNone/>
              <a:defRPr sz="2400">
                <a:solidFill>
                  <a:schemeClr val="lt1"/>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5"/>
        <p:cNvGrpSpPr/>
        <p:nvPr/>
      </p:nvGrpSpPr>
      <p:grpSpPr>
        <a:xfrm>
          <a:off x="0" y="0"/>
          <a:ext cx="0" cy="0"/>
          <a:chOff x="0" y="0"/>
          <a:chExt cx="0" cy="0"/>
        </a:xfrm>
      </p:grpSpPr>
      <p:grpSp>
        <p:nvGrpSpPr>
          <p:cNvPr id="2" name="Shape 66"/>
          <p:cNvGrpSpPr/>
          <p:nvPr/>
        </p:nvGrpSpPr>
        <p:grpSpPr>
          <a:xfrm>
            <a:off x="-13" y="-12188"/>
            <a:ext cx="8005727" cy="1612601"/>
            <a:chOff x="-13" y="-12187"/>
            <a:chExt cx="8005727" cy="1161900"/>
          </a:xfrm>
        </p:grpSpPr>
        <p:sp>
          <p:nvSpPr>
            <p:cNvPr id="67" name="Shape 67"/>
            <p:cNvSpPr/>
            <p:nvPr/>
          </p:nvSpPr>
          <p:spPr>
            <a:xfrm flipH="1">
              <a:off x="-13" y="-12187"/>
              <a:ext cx="187800" cy="1161900"/>
            </a:xfrm>
            <a:prstGeom prst="rect">
              <a:avLst/>
            </a:prstGeom>
            <a:solidFill>
              <a:schemeClr val="accent2"/>
            </a:solidFill>
            <a:ln>
              <a:noFill/>
            </a:ln>
          </p:spPr>
          <p:txBody>
            <a:bodyPr lIns="91425" tIns="45700" rIns="91425" bIns="45700" anchor="ctr" anchorCtr="0">
              <a:noAutofit/>
            </a:bodyPr>
            <a:lstStyle/>
            <a:p>
              <a:endParaRPr dirty="0"/>
            </a:p>
          </p:txBody>
        </p:sp>
        <p:sp>
          <p:nvSpPr>
            <p:cNvPr id="68" name="Shape 68"/>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endParaRPr dirty="0"/>
            </a:p>
          </p:txBody>
        </p:sp>
      </p:grpSp>
      <p:sp>
        <p:nvSpPr>
          <p:cNvPr id="69" name="Shape 69"/>
          <p:cNvSpPr txBox="1">
            <a:spLocks noGrp="1"/>
          </p:cNvSpPr>
          <p:nvPr>
            <p:ph type="title"/>
          </p:nvPr>
        </p:nvSpPr>
        <p:spPr>
          <a:xfrm>
            <a:off x="457200" y="134801"/>
            <a:ext cx="7315499" cy="13517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0" name="Shape 70"/>
          <p:cNvSpPr txBox="1">
            <a:spLocks noGrp="1"/>
          </p:cNvSpPr>
          <p:nvPr>
            <p:ph type="body" idx="1"/>
          </p:nvPr>
        </p:nvSpPr>
        <p:spPr>
          <a:xfrm>
            <a:off x="457200" y="1704688"/>
            <a:ext cx="8229600" cy="4840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456245" y="1704684"/>
            <a:ext cx="4038599" cy="4840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3" name="Shape 73"/>
          <p:cNvSpPr txBox="1">
            <a:spLocks noGrp="1"/>
          </p:cNvSpPr>
          <p:nvPr>
            <p:ph type="body" idx="2"/>
          </p:nvPr>
        </p:nvSpPr>
        <p:spPr>
          <a:xfrm>
            <a:off x="4648200" y="1704684"/>
            <a:ext cx="4038599" cy="4840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grpSp>
        <p:nvGrpSpPr>
          <p:cNvPr id="2" name="Shape 74"/>
          <p:cNvGrpSpPr/>
          <p:nvPr/>
        </p:nvGrpSpPr>
        <p:grpSpPr>
          <a:xfrm>
            <a:off x="-13" y="-12188"/>
            <a:ext cx="8005727" cy="1612601"/>
            <a:chOff x="-13" y="-12187"/>
            <a:chExt cx="8005727" cy="1161900"/>
          </a:xfrm>
        </p:grpSpPr>
        <p:sp>
          <p:nvSpPr>
            <p:cNvPr id="75" name="Shape 75"/>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endParaRPr dirty="0"/>
            </a:p>
          </p:txBody>
        </p:sp>
        <p:sp>
          <p:nvSpPr>
            <p:cNvPr id="76" name="Shape 76"/>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endParaRPr dirty="0"/>
            </a:p>
          </p:txBody>
        </p:sp>
      </p:grpSp>
      <p:sp>
        <p:nvSpPr>
          <p:cNvPr id="77" name="Shape 77"/>
          <p:cNvSpPr txBox="1">
            <a:spLocks noGrp="1"/>
          </p:cNvSpPr>
          <p:nvPr>
            <p:ph type="title"/>
          </p:nvPr>
        </p:nvSpPr>
        <p:spPr>
          <a:xfrm>
            <a:off x="457200" y="134801"/>
            <a:ext cx="7315499" cy="13517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8"/>
        <p:cNvGrpSpPr/>
        <p:nvPr/>
      </p:nvGrpSpPr>
      <p:grpSpPr>
        <a:xfrm>
          <a:off x="0" y="0"/>
          <a:ext cx="0" cy="0"/>
          <a:chOff x="0" y="0"/>
          <a:chExt cx="0" cy="0"/>
        </a:xfrm>
      </p:grpSpPr>
      <p:grpSp>
        <p:nvGrpSpPr>
          <p:cNvPr id="2" name="Shape 79"/>
          <p:cNvGrpSpPr/>
          <p:nvPr/>
        </p:nvGrpSpPr>
        <p:grpSpPr>
          <a:xfrm>
            <a:off x="-13" y="-12188"/>
            <a:ext cx="8005727" cy="1612601"/>
            <a:chOff x="-13" y="-12187"/>
            <a:chExt cx="8005727" cy="1161900"/>
          </a:xfrm>
        </p:grpSpPr>
        <p:sp>
          <p:nvSpPr>
            <p:cNvPr id="80" name="Shape 80"/>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endParaRPr dirty="0"/>
            </a:p>
          </p:txBody>
        </p:sp>
        <p:sp>
          <p:nvSpPr>
            <p:cNvPr id="81" name="Shape 81"/>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endParaRPr dirty="0"/>
            </a:p>
          </p:txBody>
        </p:sp>
      </p:grpSp>
      <p:sp>
        <p:nvSpPr>
          <p:cNvPr id="82" name="Shape 82"/>
          <p:cNvSpPr txBox="1">
            <a:spLocks noGrp="1"/>
          </p:cNvSpPr>
          <p:nvPr>
            <p:ph type="title"/>
          </p:nvPr>
        </p:nvSpPr>
        <p:spPr>
          <a:xfrm>
            <a:off x="457200" y="134801"/>
            <a:ext cx="7315499" cy="13517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aption">
    <p:spTree>
      <p:nvGrpSpPr>
        <p:cNvPr id="1" name="Shape 83"/>
        <p:cNvGrpSpPr/>
        <p:nvPr/>
      </p:nvGrpSpPr>
      <p:grpSpPr>
        <a:xfrm>
          <a:off x="0" y="0"/>
          <a:ext cx="0" cy="0"/>
          <a:chOff x="0" y="0"/>
          <a:chExt cx="0" cy="0"/>
        </a:xfrm>
      </p:grpSpPr>
      <p:sp>
        <p:nvSpPr>
          <p:cNvPr id="84" name="Shape 84"/>
          <p:cNvSpPr/>
          <p:nvPr/>
        </p:nvSpPr>
        <p:spPr>
          <a:xfrm flipH="1">
            <a:off x="8964665" y="6165014"/>
            <a:ext cx="187800" cy="695100"/>
          </a:xfrm>
          <a:prstGeom prst="rect">
            <a:avLst/>
          </a:prstGeom>
          <a:solidFill>
            <a:srgbClr val="AB0101"/>
          </a:solidFill>
          <a:ln>
            <a:noFill/>
          </a:ln>
        </p:spPr>
        <p:txBody>
          <a:bodyPr lIns="91425" tIns="45700" rIns="91425" bIns="45700" anchor="ctr" anchorCtr="0">
            <a:noAutofit/>
          </a:bodyPr>
          <a:lstStyle/>
          <a:p>
            <a:endParaRPr dirty="0"/>
          </a:p>
        </p:txBody>
      </p:sp>
      <p:sp>
        <p:nvSpPr>
          <p:cNvPr id="85" name="Shape 85"/>
          <p:cNvSpPr/>
          <p:nvPr/>
        </p:nvSpPr>
        <p:spPr>
          <a:xfrm flipH="1">
            <a:off x="3866777" y="6165014"/>
            <a:ext cx="5097900" cy="695100"/>
          </a:xfrm>
          <a:prstGeom prst="rect">
            <a:avLst/>
          </a:prstGeom>
          <a:solidFill>
            <a:srgbClr val="0F243E"/>
          </a:solidFill>
          <a:ln>
            <a:noFill/>
          </a:ln>
        </p:spPr>
        <p:txBody>
          <a:bodyPr lIns="91425" tIns="45700" rIns="91425" bIns="45700" anchor="ctr" anchorCtr="0">
            <a:noAutofit/>
          </a:bodyPr>
          <a:lstStyle/>
          <a:p>
            <a:endParaRPr dirty="0"/>
          </a:p>
        </p:txBody>
      </p:sp>
      <p:sp>
        <p:nvSpPr>
          <p:cNvPr id="86" name="Shape 86"/>
          <p:cNvSpPr txBox="1">
            <a:spLocks noGrp="1"/>
          </p:cNvSpPr>
          <p:nvPr>
            <p:ph type="body" idx="1"/>
          </p:nvPr>
        </p:nvSpPr>
        <p:spPr>
          <a:xfrm>
            <a:off x="3866812" y="6165014"/>
            <a:ext cx="5097900" cy="695100"/>
          </a:xfrm>
          <a:prstGeom prst="rect">
            <a:avLst/>
          </a:prstGeom>
        </p:spPr>
        <p:txBody>
          <a:bodyPr lIns="91425" tIns="91425" rIns="91425" bIns="91425" anchor="t" anchorCtr="0"/>
          <a:lstStyle>
            <a:lvl1pPr>
              <a:spcBef>
                <a:spcPts val="0"/>
              </a:spcBef>
              <a:buClr>
                <a:schemeClr val="lt1"/>
              </a:buClr>
              <a:buSzPct val="100000"/>
              <a:buNone/>
              <a:defRPr sz="1400">
                <a:solidFill>
                  <a:schemeClr val="lt1"/>
                </a:solidFill>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456245" y="1704683"/>
            <a:ext cx="4038598" cy="48401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4648200" y="1704683"/>
            <a:ext cx="4038598" cy="4840198"/>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74" name="Shape 74"/>
          <p:cNvGrpSpPr/>
          <p:nvPr/>
        </p:nvGrpSpPr>
        <p:grpSpPr>
          <a:xfrm>
            <a:off x="-13" y="-12188"/>
            <a:ext cx="8005727" cy="1612601"/>
            <a:chOff x="-13" y="-12187"/>
            <a:chExt cx="8005727" cy="1161900"/>
          </a:xfrm>
        </p:grpSpPr>
        <p:sp>
          <p:nvSpPr>
            <p:cNvPr id="75" name="Shape 75"/>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76" name="Shape 76"/>
            <p:cNvSpPr/>
            <p:nvPr/>
          </p:nvSpPr>
          <p:spPr>
            <a:xfrm flipH="1">
              <a:off x="187714" y="-12187"/>
              <a:ext cx="7817999" cy="1161900"/>
            </a:xfrm>
            <a:prstGeom prst="rect">
              <a:avLst/>
            </a:prstGeom>
            <a:solidFill>
              <a:srgbClr val="0F243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grpSp>
      <p:sp>
        <p:nvSpPr>
          <p:cNvPr id="77" name="Shape 77"/>
          <p:cNvSpPr txBox="1">
            <a:spLocks noGrp="1"/>
          </p:cNvSpPr>
          <p:nvPr>
            <p:ph type="title"/>
          </p:nvPr>
        </p:nvSpPr>
        <p:spPr>
          <a:xfrm>
            <a:off x="457200" y="134801"/>
            <a:ext cx="7315499" cy="13517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7"/>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solidFill>
                  <a:schemeClr val="dk1"/>
                </a:solidFill>
                <a:latin typeface="Calibri"/>
                <a:ea typeface="Calibri"/>
                <a:cs typeface="Calibri"/>
                <a:sym typeface="Calibri"/>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91" name="Shape 91"/>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2" name="Shape 9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3" name="Shape 93"/>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noAutofit/>
          </a:bodyPr>
          <a:lstStyle/>
          <a:p>
            <a:pPr indent="-88900">
              <a:buClr>
                <a:srgbClr val="000000"/>
              </a:buClr>
              <a:buFont typeface="Arial"/>
              <a:buChar char="●"/>
            </a:pPr>
            <a:endParaRPr dirty="0"/>
          </a:p>
          <a:p>
            <a:pPr marL="457200" lvl="1" indent="-88900">
              <a:buClr>
                <a:srgbClr val="000000"/>
              </a:buClr>
              <a:buFont typeface="Courier New"/>
              <a:buChar char="o"/>
            </a:pPr>
            <a:endParaRPr dirty="0"/>
          </a:p>
          <a:p>
            <a:pPr marL="914400" lvl="2" indent="-88900">
              <a:buClr>
                <a:srgbClr val="000000"/>
              </a:buClr>
              <a:buFont typeface="Wingdings"/>
              <a:buChar char="§"/>
            </a:pPr>
            <a:endParaRPr dirty="0"/>
          </a:p>
          <a:p>
            <a:pPr marL="1371600" lvl="3" indent="-88900">
              <a:buClr>
                <a:srgbClr val="000000"/>
              </a:buClr>
              <a:buFont typeface="Arial"/>
              <a:buChar char="●"/>
            </a:pPr>
            <a:endParaRPr dirty="0"/>
          </a:p>
          <a:p>
            <a:pPr marL="1828800" lvl="4" indent="-88900">
              <a:buClr>
                <a:srgbClr val="000000"/>
              </a:buClr>
              <a:buFont typeface="Courier New"/>
              <a:buChar char="o"/>
            </a:pPr>
            <a:endParaRPr dirty="0"/>
          </a:p>
          <a:p>
            <a:pPr marL="2286000" lvl="5" indent="-88900">
              <a:buClr>
                <a:srgbClr val="000000"/>
              </a:buClr>
              <a:buFont typeface="Wingdings"/>
              <a:buChar char="§"/>
            </a:pPr>
            <a:endParaRPr dirty="0"/>
          </a:p>
          <a:p>
            <a:pPr marL="2743200" lvl="6" indent="-88900">
              <a:buClr>
                <a:srgbClr val="000000"/>
              </a:buClr>
              <a:buFont typeface="Arial"/>
              <a:buChar char="●"/>
            </a:pPr>
            <a:endParaRPr dirty="0"/>
          </a:p>
          <a:p>
            <a:pPr marL="3200400" lvl="7" indent="-88900">
              <a:buClr>
                <a:srgbClr val="000000"/>
              </a:buClr>
              <a:buFont typeface="Courier New"/>
              <a:buChar char="o"/>
            </a:pPr>
            <a:endParaRPr dirty="0"/>
          </a:p>
          <a:p>
            <a:pPr marL="3657600" lvl="8" indent="-88900">
              <a:buClr>
                <a:srgbClr val="000000"/>
              </a:buClr>
              <a:buFont typeface="Wingdings"/>
              <a:buChar char="§"/>
            </a:pPr>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7" name="Shape 97"/>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8" name="Shape 98"/>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9" name="Shape 99"/>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0" name="Shape 100"/>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01" name="Shape 10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02" name="Shape 102"/>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noAutofit/>
          </a:bodyPr>
          <a:lstStyle/>
          <a:p>
            <a:pPr indent="-88900">
              <a:buClr>
                <a:srgbClr val="000000"/>
              </a:buClr>
              <a:buFont typeface="Arial"/>
              <a:buChar char="●"/>
            </a:pPr>
            <a:endParaRPr dirty="0"/>
          </a:p>
          <a:p>
            <a:pPr marL="457200" lvl="1" indent="-88900">
              <a:buClr>
                <a:srgbClr val="000000"/>
              </a:buClr>
              <a:buFont typeface="Courier New"/>
              <a:buChar char="o"/>
            </a:pPr>
            <a:endParaRPr dirty="0"/>
          </a:p>
          <a:p>
            <a:pPr marL="914400" lvl="2" indent="-88900">
              <a:buClr>
                <a:srgbClr val="000000"/>
              </a:buClr>
              <a:buFont typeface="Wingdings"/>
              <a:buChar char="§"/>
            </a:pPr>
            <a:endParaRPr dirty="0"/>
          </a:p>
          <a:p>
            <a:pPr marL="1371600" lvl="3" indent="-88900">
              <a:buClr>
                <a:srgbClr val="000000"/>
              </a:buClr>
              <a:buFont typeface="Arial"/>
              <a:buChar char="●"/>
            </a:pPr>
            <a:endParaRPr dirty="0"/>
          </a:p>
          <a:p>
            <a:pPr marL="1828800" lvl="4" indent="-88900">
              <a:buClr>
                <a:srgbClr val="000000"/>
              </a:buClr>
              <a:buFont typeface="Courier New"/>
              <a:buChar char="o"/>
            </a:pPr>
            <a:endParaRPr dirty="0"/>
          </a:p>
          <a:p>
            <a:pPr marL="2286000" lvl="5" indent="-88900">
              <a:buClr>
                <a:srgbClr val="000000"/>
              </a:buClr>
              <a:buFont typeface="Wingdings"/>
              <a:buChar char="§"/>
            </a:pPr>
            <a:endParaRPr dirty="0"/>
          </a:p>
          <a:p>
            <a:pPr marL="2743200" lvl="6" indent="-88900">
              <a:buClr>
                <a:srgbClr val="000000"/>
              </a:buClr>
              <a:buFont typeface="Arial"/>
              <a:buChar char="●"/>
            </a:pPr>
            <a:endParaRPr dirty="0"/>
          </a:p>
          <a:p>
            <a:pPr marL="3200400" lvl="7" indent="-88900">
              <a:buClr>
                <a:srgbClr val="000000"/>
              </a:buClr>
              <a:buFont typeface="Courier New"/>
              <a:buChar char="o"/>
            </a:pPr>
            <a:endParaRPr dirty="0"/>
          </a:p>
          <a:p>
            <a:pPr marL="3657600" lvl="8" indent="-88900">
              <a:buClr>
                <a:srgbClr val="000000"/>
              </a:buClr>
              <a:buFont typeface="Wingdings"/>
              <a:buChar char="§"/>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8"/>
        <p:cNvGrpSpPr/>
        <p:nvPr/>
      </p:nvGrpSpPr>
      <p:grpSpPr>
        <a:xfrm>
          <a:off x="0" y="0"/>
          <a:ext cx="0" cy="0"/>
          <a:chOff x="0" y="0"/>
          <a:chExt cx="0" cy="0"/>
        </a:xfrm>
      </p:grpSpPr>
      <p:grpSp>
        <p:nvGrpSpPr>
          <p:cNvPr id="79" name="Shape 79"/>
          <p:cNvGrpSpPr/>
          <p:nvPr/>
        </p:nvGrpSpPr>
        <p:grpSpPr>
          <a:xfrm>
            <a:off x="-13" y="-12188"/>
            <a:ext cx="8005727" cy="1612601"/>
            <a:chOff x="-13" y="-12187"/>
            <a:chExt cx="8005727" cy="1161900"/>
          </a:xfrm>
        </p:grpSpPr>
        <p:sp>
          <p:nvSpPr>
            <p:cNvPr id="80" name="Shape 80"/>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81" name="Shape 81"/>
            <p:cNvSpPr/>
            <p:nvPr/>
          </p:nvSpPr>
          <p:spPr>
            <a:xfrm flipH="1">
              <a:off x="187714" y="-12187"/>
              <a:ext cx="7817999" cy="1161900"/>
            </a:xfrm>
            <a:prstGeom prst="rect">
              <a:avLst/>
            </a:prstGeom>
            <a:solidFill>
              <a:srgbClr val="0F243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grpSp>
      <p:sp>
        <p:nvSpPr>
          <p:cNvPr id="82" name="Shape 82"/>
          <p:cNvSpPr txBox="1">
            <a:spLocks noGrp="1"/>
          </p:cNvSpPr>
          <p:nvPr>
            <p:ph type="title"/>
          </p:nvPr>
        </p:nvSpPr>
        <p:spPr>
          <a:xfrm>
            <a:off x="457200" y="134801"/>
            <a:ext cx="7315499" cy="13517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83"/>
        <p:cNvGrpSpPr/>
        <p:nvPr/>
      </p:nvGrpSpPr>
      <p:grpSpPr>
        <a:xfrm>
          <a:off x="0" y="0"/>
          <a:ext cx="0" cy="0"/>
          <a:chOff x="0" y="0"/>
          <a:chExt cx="0" cy="0"/>
        </a:xfrm>
      </p:grpSpPr>
      <p:sp>
        <p:nvSpPr>
          <p:cNvPr id="84" name="Shape 84"/>
          <p:cNvSpPr/>
          <p:nvPr/>
        </p:nvSpPr>
        <p:spPr>
          <a:xfrm flipH="1">
            <a:off x="8964664" y="6165014"/>
            <a:ext cx="187800" cy="695100"/>
          </a:xfrm>
          <a:prstGeom prst="rect">
            <a:avLst/>
          </a:prstGeom>
          <a:solidFill>
            <a:srgbClr val="AB010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85" name="Shape 85"/>
          <p:cNvSpPr/>
          <p:nvPr/>
        </p:nvSpPr>
        <p:spPr>
          <a:xfrm flipH="1">
            <a:off x="3866777" y="6165014"/>
            <a:ext cx="5097900" cy="695100"/>
          </a:xfrm>
          <a:prstGeom prst="rect">
            <a:avLst/>
          </a:prstGeom>
          <a:solidFill>
            <a:srgbClr val="0F243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86" name="Shape 86"/>
          <p:cNvSpPr txBox="1">
            <a:spLocks noGrp="1"/>
          </p:cNvSpPr>
          <p:nvPr>
            <p:ph type="body" idx="1"/>
          </p:nvPr>
        </p:nvSpPr>
        <p:spPr>
          <a:xfrm>
            <a:off x="3866812" y="6165014"/>
            <a:ext cx="5097900" cy="695100"/>
          </a:xfrm>
          <a:prstGeom prst="rect">
            <a:avLst/>
          </a:prstGeom>
          <a:noFill/>
          <a:ln>
            <a:noFill/>
          </a:ln>
        </p:spPr>
        <p:txBody>
          <a:bodyPr lIns="91425" tIns="91425" rIns="91425" bIns="91425" anchor="t" anchorCtr="0"/>
          <a:lstStyle>
            <a:lvl1pPr rtl="0">
              <a:spcBef>
                <a:spcPts val="0"/>
              </a:spcBef>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25400" algn="l" rtl="0">
              <a:spcBef>
                <a:spcPts val="640"/>
              </a:spcBef>
              <a:buClr>
                <a:schemeClr val="dk1"/>
              </a:buClr>
              <a:buFont typeface="Calibri"/>
              <a:buChar char="●"/>
              <a:defRPr/>
            </a:lvl1pPr>
            <a:lvl2pPr marL="742950" indent="6350" algn="l" rtl="0">
              <a:spcBef>
                <a:spcPts val="560"/>
              </a:spcBef>
              <a:buClr>
                <a:schemeClr val="dk1"/>
              </a:buClr>
              <a:buFont typeface="Calibri"/>
              <a:buChar char="○"/>
              <a:defRPr/>
            </a:lvl2pPr>
            <a:lvl3pPr marL="1143000" indent="38100" algn="l" rtl="0">
              <a:spcBef>
                <a:spcPts val="480"/>
              </a:spcBef>
              <a:buClr>
                <a:schemeClr val="dk1"/>
              </a:buClr>
              <a:buFont typeface="Calibri"/>
              <a:buChar char="■"/>
              <a:defRPr/>
            </a:lvl3pPr>
            <a:lvl4pPr marL="1600200" indent="12700" algn="l" rtl="0">
              <a:spcBef>
                <a:spcPts val="400"/>
              </a:spcBef>
              <a:buClr>
                <a:schemeClr val="dk1"/>
              </a:buClr>
              <a:buFont typeface="Calibri"/>
              <a:buChar char="●"/>
              <a:defRPr/>
            </a:lvl4pPr>
            <a:lvl5pPr marL="2057400" indent="12700" algn="l" rtl="0">
              <a:spcBef>
                <a:spcPts val="400"/>
              </a:spcBef>
              <a:buClr>
                <a:schemeClr val="dk1"/>
              </a:buClr>
              <a:buFont typeface="Calibri"/>
              <a:buChar char="○"/>
              <a:defRPr/>
            </a:lvl5pPr>
            <a:lvl6pPr marL="2514600" indent="12700" algn="l" rtl="0">
              <a:spcBef>
                <a:spcPts val="400"/>
              </a:spcBef>
              <a:buClr>
                <a:schemeClr val="dk1"/>
              </a:buClr>
              <a:buFont typeface="Calibri"/>
              <a:buChar char="■"/>
              <a:defRPr/>
            </a:lvl6pPr>
            <a:lvl7pPr marL="2971800" indent="12700" algn="l" rtl="0">
              <a:spcBef>
                <a:spcPts val="400"/>
              </a:spcBef>
              <a:buClr>
                <a:schemeClr val="dk1"/>
              </a:buClr>
              <a:buFont typeface="Calibri"/>
              <a:buChar char="●"/>
              <a:defRPr/>
            </a:lvl7pPr>
            <a:lvl8pPr marL="3429000" indent="12700" algn="l" rtl="0">
              <a:spcBef>
                <a:spcPts val="400"/>
              </a:spcBef>
              <a:buClr>
                <a:schemeClr val="dk1"/>
              </a:buClr>
              <a:buFont typeface="Calibri"/>
              <a:buChar char="○"/>
              <a:defRPr/>
            </a:lvl8pPr>
            <a:lvl9pPr marL="3886200" indent="12700" algn="l" rtl="0">
              <a:spcBef>
                <a:spcPts val="400"/>
              </a:spcBef>
              <a:buClr>
                <a:schemeClr val="dk1"/>
              </a:buClr>
              <a:buFont typeface="Calibri"/>
              <a:buChar char="■"/>
              <a:defRPr/>
            </a:lvl9pPr>
          </a:lstStyle>
          <a:p>
            <a:endParaRPr/>
          </a:p>
        </p:txBody>
      </p:sp>
      <p:sp>
        <p:nvSpPr>
          <p:cNvPr id="91" name="Shape 91"/>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2" name="Shape 9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3" name="Shape 93"/>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7" name="Shape 97"/>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8" name="Shape 98"/>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9" name="Shape 99"/>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0" name="Shape 100"/>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1" name="Shape 10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2" name="Shape 102"/>
          <p:cNvSpPr txBox="1">
            <a:spLocks noGrp="1"/>
          </p:cNvSpPr>
          <p:nvPr>
            <p:ph type="sldNum" idx="12"/>
          </p:nvPr>
        </p:nvSpPr>
        <p:spPr>
          <a:xfrm>
            <a:off x="6553200" y="6356350"/>
            <a:ext cx="2133598" cy="365099"/>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0" lvl="1" indent="0">
              <a:spcBef>
                <a:spcPts val="0"/>
              </a:spcBef>
              <a:buClr>
                <a:srgbClr val="000000"/>
              </a:buClr>
              <a:buFont typeface="Arial"/>
              <a:buNone/>
            </a:pPr>
            <a:endParaRPr/>
          </a:p>
          <a:p>
            <a:pPr marL="0" lvl="2" indent="0">
              <a:spcBef>
                <a:spcPts val="0"/>
              </a:spcBef>
              <a:buClr>
                <a:srgbClr val="000000"/>
              </a:buClr>
              <a:buFont typeface="Arial"/>
              <a:buNone/>
            </a:pPr>
            <a:endParaRPr/>
          </a:p>
          <a:p>
            <a:pPr marL="0" lvl="3" indent="0">
              <a:spcBef>
                <a:spcPts val="0"/>
              </a:spcBef>
              <a:buClr>
                <a:srgbClr val="000000"/>
              </a:buClr>
              <a:buFont typeface="Arial"/>
              <a:buNone/>
            </a:pPr>
            <a:endParaRPr/>
          </a:p>
          <a:p>
            <a:pPr marL="0" lvl="4" indent="0">
              <a:spcBef>
                <a:spcPts val="0"/>
              </a:spcBef>
              <a:buClr>
                <a:srgbClr val="000000"/>
              </a:buClr>
              <a:buFont typeface="Arial"/>
              <a:buNone/>
            </a:pPr>
            <a:endParaRPr/>
          </a:p>
          <a:p>
            <a:pPr marL="0" lvl="5" indent="0">
              <a:spcBef>
                <a:spcPts val="0"/>
              </a:spcBef>
              <a:buClr>
                <a:srgbClr val="000000"/>
              </a:buClr>
              <a:buFont typeface="Arial"/>
              <a:buNone/>
            </a:pPr>
            <a:endParaRPr/>
          </a:p>
          <a:p>
            <a:pPr marL="0" lvl="6" indent="0">
              <a:spcBef>
                <a:spcPts val="0"/>
              </a:spcBef>
              <a:buClr>
                <a:srgbClr val="000000"/>
              </a:buClr>
              <a:buFont typeface="Arial"/>
              <a:buNone/>
            </a:pPr>
            <a:endParaRPr/>
          </a:p>
          <a:p>
            <a:pPr marL="0" lvl="7" indent="0">
              <a:spcBef>
                <a:spcPts val="0"/>
              </a:spcBef>
              <a:buClr>
                <a:srgbClr val="000000"/>
              </a:buClr>
              <a:buFont typeface="Arial"/>
              <a:buNone/>
            </a:pPr>
            <a:endParaRPr/>
          </a:p>
          <a:p>
            <a:pPr marL="0" lvl="8" indent="0">
              <a:spcBef>
                <a:spcPts val="0"/>
              </a:spcBef>
              <a:buClr>
                <a:srgbClr val="000000"/>
              </a:buClr>
              <a:buFont typeface="Arial"/>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8"/>
        <p:cNvGrpSpPr/>
        <p:nvPr/>
      </p:nvGrpSpPr>
      <p:grpSpPr>
        <a:xfrm>
          <a:off x="0" y="0"/>
          <a:ext cx="0" cy="0"/>
          <a:chOff x="0" y="0"/>
          <a:chExt cx="0" cy="0"/>
        </a:xfrm>
      </p:grpSpPr>
      <p:grpSp>
        <p:nvGrpSpPr>
          <p:cNvPr id="159" name="Shape 159"/>
          <p:cNvGrpSpPr/>
          <p:nvPr/>
        </p:nvGrpSpPr>
        <p:grpSpPr>
          <a:xfrm>
            <a:off x="-11" y="1334225"/>
            <a:ext cx="7314318" cy="4116297"/>
            <a:chOff x="-11" y="1378675"/>
            <a:chExt cx="7314318" cy="4116297"/>
          </a:xfrm>
        </p:grpSpPr>
        <p:sp>
          <p:nvSpPr>
            <p:cNvPr id="160" name="Shape 160"/>
            <p:cNvSpPr/>
            <p:nvPr/>
          </p:nvSpPr>
          <p:spPr>
            <a:xfrm flipH="1">
              <a:off x="-11" y="1378675"/>
              <a:ext cx="187800" cy="4116297"/>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161" name="Shape 161"/>
            <p:cNvSpPr/>
            <p:nvPr/>
          </p:nvSpPr>
          <p:spPr>
            <a:xfrm flipH="1">
              <a:off x="187807" y="1378675"/>
              <a:ext cx="7126499" cy="4116297"/>
            </a:xfrm>
            <a:prstGeom prst="rect">
              <a:avLst/>
            </a:prstGeom>
            <a:solidFill>
              <a:srgbClr val="0F243E"/>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grpSp>
      <p:sp>
        <p:nvSpPr>
          <p:cNvPr id="162" name="Shape 162"/>
          <p:cNvSpPr txBox="1">
            <a:spLocks noGrp="1"/>
          </p:cNvSpPr>
          <p:nvPr>
            <p:ph type="ctrTitle"/>
          </p:nvPr>
        </p:nvSpPr>
        <p:spPr>
          <a:xfrm>
            <a:off x="685800" y="2266575"/>
            <a:ext cx="6400799" cy="1333797"/>
          </a:xfrm>
          <a:prstGeom prst="rect">
            <a:avLst/>
          </a:prstGeom>
          <a:noFill/>
          <a:ln>
            <a:noFill/>
          </a:ln>
        </p:spPr>
        <p:txBody>
          <a:bodyPr lIns="91425" tIns="91425" rIns="91425" bIns="91425" anchor="b" anchorCtr="0"/>
          <a:lstStyle>
            <a:lvl1pPr marL="0" marR="0" indent="279400" algn="l" rtl="0">
              <a:lnSpc>
                <a:spcPct val="100000"/>
              </a:lnSpc>
              <a:spcBef>
                <a:spcPts val="0"/>
              </a:spcBef>
              <a:spcAft>
                <a:spcPts val="0"/>
              </a:spcAft>
              <a:buClr>
                <a:schemeClr val="lt1"/>
              </a:buClr>
              <a:buFont typeface="Arial"/>
              <a:buNone/>
              <a:defRPr/>
            </a:lvl1pPr>
            <a:lvl2pPr marL="0" marR="0" indent="279400" algn="l" rtl="0">
              <a:lnSpc>
                <a:spcPct val="100000"/>
              </a:lnSpc>
              <a:spcBef>
                <a:spcPts val="0"/>
              </a:spcBef>
              <a:spcAft>
                <a:spcPts val="0"/>
              </a:spcAft>
              <a:buClr>
                <a:schemeClr val="lt1"/>
              </a:buClr>
              <a:buFont typeface="Arial"/>
              <a:buNone/>
              <a:defRPr/>
            </a:lvl2pPr>
            <a:lvl3pPr marL="0" marR="0" indent="279400" algn="l" rtl="0">
              <a:spcBef>
                <a:spcPts val="0"/>
              </a:spcBef>
              <a:buClr>
                <a:schemeClr val="lt1"/>
              </a:buClr>
              <a:buFont typeface="Arial"/>
              <a:buNone/>
              <a:defRPr/>
            </a:lvl3pPr>
            <a:lvl4pPr marL="0" marR="0" indent="279400" algn="l" rtl="0">
              <a:spcBef>
                <a:spcPts val="0"/>
              </a:spcBef>
              <a:buClr>
                <a:schemeClr val="lt1"/>
              </a:buClr>
              <a:buFont typeface="Arial"/>
              <a:buNone/>
              <a:defRPr/>
            </a:lvl4pPr>
            <a:lvl5pPr marL="0" marR="0" indent="279400" algn="l" rtl="0">
              <a:spcBef>
                <a:spcPts val="0"/>
              </a:spcBef>
              <a:buClr>
                <a:schemeClr val="lt1"/>
              </a:buClr>
              <a:buFont typeface="Arial"/>
              <a:buNone/>
              <a:defRPr/>
            </a:lvl5pPr>
            <a:lvl6pPr marL="0" marR="0" indent="279400" algn="l" rtl="0">
              <a:spcBef>
                <a:spcPts val="0"/>
              </a:spcBef>
              <a:buClr>
                <a:schemeClr val="lt1"/>
              </a:buClr>
              <a:buFont typeface="Arial"/>
              <a:buNone/>
              <a:defRPr/>
            </a:lvl6pPr>
            <a:lvl7pPr marL="0" marR="0" indent="279400" algn="l" rtl="0">
              <a:spcBef>
                <a:spcPts val="0"/>
              </a:spcBef>
              <a:buClr>
                <a:schemeClr val="lt1"/>
              </a:buClr>
              <a:buFont typeface="Arial"/>
              <a:buNone/>
              <a:defRPr/>
            </a:lvl7pPr>
            <a:lvl8pPr marL="0" marR="0" indent="279400" algn="l" rtl="0">
              <a:spcBef>
                <a:spcPts val="0"/>
              </a:spcBef>
              <a:buClr>
                <a:schemeClr val="lt1"/>
              </a:buClr>
              <a:buFont typeface="Arial"/>
              <a:buNone/>
              <a:defRPr/>
            </a:lvl8pPr>
            <a:lvl9pPr marL="0" marR="0" indent="279400" algn="l" rtl="0">
              <a:spcBef>
                <a:spcPts val="0"/>
              </a:spcBef>
              <a:buClr>
                <a:schemeClr val="lt1"/>
              </a:buClr>
              <a:buFont typeface="Arial"/>
              <a:buNone/>
              <a:defRPr/>
            </a:lvl9pPr>
          </a:lstStyle>
          <a:p>
            <a:endParaRPr/>
          </a:p>
        </p:txBody>
      </p:sp>
      <p:sp>
        <p:nvSpPr>
          <p:cNvPr id="163" name="Shape 163"/>
          <p:cNvSpPr txBox="1">
            <a:spLocks noGrp="1"/>
          </p:cNvSpPr>
          <p:nvPr>
            <p:ph type="subTitle" idx="1"/>
          </p:nvPr>
        </p:nvSpPr>
        <p:spPr>
          <a:xfrm>
            <a:off x="685800" y="3600451"/>
            <a:ext cx="6400799" cy="900597"/>
          </a:xfrm>
          <a:prstGeom prst="rect">
            <a:avLst/>
          </a:prstGeom>
          <a:noFill/>
          <a:ln>
            <a:noFill/>
          </a:ln>
        </p:spPr>
        <p:txBody>
          <a:bodyPr lIns="91425" tIns="91425" rIns="91425" bIns="91425" anchor="t" anchorCtr="0"/>
          <a:lstStyle>
            <a:lvl1pPr marL="0" marR="0" indent="152400" algn="l" rtl="0">
              <a:lnSpc>
                <a:spcPct val="100000"/>
              </a:lnSpc>
              <a:spcBef>
                <a:spcPts val="0"/>
              </a:spcBef>
              <a:spcAft>
                <a:spcPts val="0"/>
              </a:spcAft>
              <a:buClr>
                <a:schemeClr val="lt1"/>
              </a:buClr>
              <a:buFont typeface="Arial"/>
              <a:buNone/>
              <a:defRPr/>
            </a:lvl1pPr>
            <a:lvl2pPr marL="0" marR="0" indent="152400" algn="l" rtl="0">
              <a:lnSpc>
                <a:spcPct val="100000"/>
              </a:lnSpc>
              <a:spcBef>
                <a:spcPts val="0"/>
              </a:spcBef>
              <a:spcAft>
                <a:spcPts val="0"/>
              </a:spcAft>
              <a:buClr>
                <a:schemeClr val="lt1"/>
              </a:buClr>
              <a:buFont typeface="Arial"/>
              <a:buNone/>
              <a:defRPr/>
            </a:lvl2pPr>
            <a:lvl3pPr marL="0" marR="0" indent="152400" algn="l" rtl="0">
              <a:lnSpc>
                <a:spcPct val="100000"/>
              </a:lnSpc>
              <a:spcBef>
                <a:spcPts val="0"/>
              </a:spcBef>
              <a:spcAft>
                <a:spcPts val="0"/>
              </a:spcAft>
              <a:buClr>
                <a:schemeClr val="lt1"/>
              </a:buClr>
              <a:buFont typeface="Arial"/>
              <a:buNone/>
              <a:defRPr/>
            </a:lvl3pPr>
            <a:lvl4pPr marL="0" marR="0" indent="152400" algn="l" rtl="0">
              <a:lnSpc>
                <a:spcPct val="100000"/>
              </a:lnSpc>
              <a:spcBef>
                <a:spcPts val="0"/>
              </a:spcBef>
              <a:spcAft>
                <a:spcPts val="0"/>
              </a:spcAft>
              <a:buClr>
                <a:schemeClr val="lt1"/>
              </a:buClr>
              <a:buFont typeface="Arial"/>
              <a:buNone/>
              <a:defRPr/>
            </a:lvl4pPr>
            <a:lvl5pPr marL="0" marR="0" indent="152400" algn="l" rtl="0">
              <a:lnSpc>
                <a:spcPct val="100000"/>
              </a:lnSpc>
              <a:spcBef>
                <a:spcPts val="0"/>
              </a:spcBef>
              <a:spcAft>
                <a:spcPts val="0"/>
              </a:spcAft>
              <a:buClr>
                <a:schemeClr val="lt1"/>
              </a:buClr>
              <a:buFont typeface="Arial"/>
              <a:buNone/>
              <a:defRPr/>
            </a:lvl5pPr>
            <a:lvl6pPr marL="0" marR="0" indent="152400" algn="l" rtl="0">
              <a:lnSpc>
                <a:spcPct val="100000"/>
              </a:lnSpc>
              <a:spcBef>
                <a:spcPts val="0"/>
              </a:spcBef>
              <a:spcAft>
                <a:spcPts val="0"/>
              </a:spcAft>
              <a:buClr>
                <a:schemeClr val="lt1"/>
              </a:buClr>
              <a:buFont typeface="Arial"/>
              <a:buNone/>
              <a:defRPr/>
            </a:lvl6pPr>
            <a:lvl7pPr marL="0" marR="0" indent="152400" algn="l" rtl="0">
              <a:lnSpc>
                <a:spcPct val="100000"/>
              </a:lnSpc>
              <a:spcBef>
                <a:spcPts val="0"/>
              </a:spcBef>
              <a:spcAft>
                <a:spcPts val="0"/>
              </a:spcAft>
              <a:buClr>
                <a:schemeClr val="lt1"/>
              </a:buClr>
              <a:buFont typeface="Arial"/>
              <a:buNone/>
              <a:defRPr/>
            </a:lvl7pPr>
            <a:lvl8pPr marL="0" marR="0" indent="152400" algn="l" rtl="0">
              <a:lnSpc>
                <a:spcPct val="100000"/>
              </a:lnSpc>
              <a:spcBef>
                <a:spcPts val="0"/>
              </a:spcBef>
              <a:spcAft>
                <a:spcPts val="0"/>
              </a:spcAft>
              <a:buClr>
                <a:schemeClr val="lt1"/>
              </a:buClr>
              <a:buFont typeface="Arial"/>
              <a:buNone/>
              <a:defRPr/>
            </a:lvl8pPr>
            <a:lvl9pPr marL="0" marR="0" indent="152400" algn="l" rtl="0">
              <a:lnSpc>
                <a:spcPct val="100000"/>
              </a:lnSpc>
              <a:spcBef>
                <a:spcPts val="0"/>
              </a:spcBef>
              <a:spcAft>
                <a:spcPts val="0"/>
              </a:spcAft>
              <a:buClr>
                <a:schemeClr val="lt1"/>
              </a:buClr>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
        <p:cNvGrpSpPr/>
        <p:nvPr/>
      </p:nvGrpSpPr>
      <p:grpSpPr>
        <a:xfrm>
          <a:off x="0" y="0"/>
          <a:ext cx="0" cy="0"/>
          <a:chOff x="0" y="0"/>
          <a:chExt cx="0" cy="0"/>
        </a:xfrm>
      </p:grpSpPr>
      <p:grpSp>
        <p:nvGrpSpPr>
          <p:cNvPr id="5" name="Shape 5"/>
          <p:cNvGrpSpPr/>
          <p:nvPr/>
        </p:nvGrpSpPr>
        <p:grpSpPr>
          <a:xfrm>
            <a:off x="33867" y="-93"/>
            <a:ext cx="3409812" cy="2810236"/>
            <a:chOff x="0" y="1493"/>
            <a:chExt cx="3409812" cy="2810236"/>
          </a:xfrm>
        </p:grpSpPr>
        <p:cxnSp>
          <p:nvCxnSpPr>
            <p:cNvPr id="6" name="Shape 6"/>
            <p:cNvCxnSpPr/>
            <p:nvPr/>
          </p:nvCxnSpPr>
          <p:spPr>
            <a:xfrm>
              <a:off x="0" y="245541"/>
              <a:ext cx="3251099"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7" name="Shape 7"/>
            <p:cNvCxnSpPr/>
            <p:nvPr/>
          </p:nvCxnSpPr>
          <p:spPr>
            <a:xfrm rot="-5400000">
              <a:off x="-1212177" y="1407880"/>
              <a:ext cx="28062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8" name="Shape 8"/>
            <p:cNvCxnSpPr/>
            <p:nvPr/>
          </p:nvCxnSpPr>
          <p:spPr>
            <a:xfrm>
              <a:off x="0" y="474143"/>
              <a:ext cx="2666998"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9" name="Shape 9"/>
            <p:cNvCxnSpPr/>
            <p:nvPr/>
          </p:nvCxnSpPr>
          <p:spPr>
            <a:xfrm>
              <a:off x="0" y="702743"/>
              <a:ext cx="21675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10" name="Shape 10"/>
            <p:cNvCxnSpPr/>
            <p:nvPr/>
          </p:nvCxnSpPr>
          <p:spPr>
            <a:xfrm>
              <a:off x="0" y="931341"/>
              <a:ext cx="1862699"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11" name="Shape 11"/>
            <p:cNvCxnSpPr/>
            <p:nvPr/>
          </p:nvCxnSpPr>
          <p:spPr>
            <a:xfrm>
              <a:off x="0" y="1159941"/>
              <a:ext cx="1490098"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12" name="Shape 12"/>
            <p:cNvCxnSpPr/>
            <p:nvPr/>
          </p:nvCxnSpPr>
          <p:spPr>
            <a:xfrm>
              <a:off x="0" y="1388541"/>
              <a:ext cx="1219199"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13" name="Shape 13"/>
            <p:cNvCxnSpPr/>
            <p:nvPr/>
          </p:nvCxnSpPr>
          <p:spPr>
            <a:xfrm>
              <a:off x="0" y="1617141"/>
              <a:ext cx="990598"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14" name="Shape 14"/>
            <p:cNvCxnSpPr/>
            <p:nvPr/>
          </p:nvCxnSpPr>
          <p:spPr>
            <a:xfrm>
              <a:off x="0" y="1845741"/>
              <a:ext cx="7452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15" name="Shape 15"/>
            <p:cNvCxnSpPr/>
            <p:nvPr/>
          </p:nvCxnSpPr>
          <p:spPr>
            <a:xfrm>
              <a:off x="0" y="2074341"/>
              <a:ext cx="533399"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16" name="Shape 16"/>
            <p:cNvCxnSpPr/>
            <p:nvPr/>
          </p:nvCxnSpPr>
          <p:spPr>
            <a:xfrm>
              <a:off x="0" y="2302942"/>
              <a:ext cx="262498"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17" name="Shape 17"/>
            <p:cNvCxnSpPr/>
            <p:nvPr/>
          </p:nvCxnSpPr>
          <p:spPr>
            <a:xfrm rot="-5400000">
              <a:off x="-814261" y="1238114"/>
              <a:ext cx="2468399"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18" name="Shape 18"/>
            <p:cNvCxnSpPr/>
            <p:nvPr/>
          </p:nvCxnSpPr>
          <p:spPr>
            <a:xfrm rot="-5400000">
              <a:off x="-357712" y="1014527"/>
              <a:ext cx="2018099"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19" name="Shape 19"/>
            <p:cNvCxnSpPr/>
            <p:nvPr/>
          </p:nvCxnSpPr>
          <p:spPr>
            <a:xfrm rot="-5400000">
              <a:off x="-852" y="887576"/>
              <a:ext cx="1763998"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20" name="Shape 20"/>
            <p:cNvCxnSpPr/>
            <p:nvPr/>
          </p:nvCxnSpPr>
          <p:spPr>
            <a:xfrm rot="-5400000">
              <a:off x="326307" y="790194"/>
              <a:ext cx="15693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21" name="Shape 21"/>
            <p:cNvCxnSpPr/>
            <p:nvPr/>
          </p:nvCxnSpPr>
          <p:spPr>
            <a:xfrm rot="-5400000">
              <a:off x="636516" y="709725"/>
              <a:ext cx="14085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22" name="Shape 22"/>
            <p:cNvCxnSpPr/>
            <p:nvPr/>
          </p:nvCxnSpPr>
          <p:spPr>
            <a:xfrm rot="-5400000">
              <a:off x="972228" y="603961"/>
              <a:ext cx="11967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23" name="Shape 23"/>
            <p:cNvCxnSpPr/>
            <p:nvPr/>
          </p:nvCxnSpPr>
          <p:spPr>
            <a:xfrm rot="-5400000">
              <a:off x="1278235" y="527761"/>
              <a:ext cx="10443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24" name="Shape 24"/>
            <p:cNvCxnSpPr/>
            <p:nvPr/>
          </p:nvCxnSpPr>
          <p:spPr>
            <a:xfrm rot="-5400000">
              <a:off x="1590397" y="440776"/>
              <a:ext cx="879598"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25" name="Shape 25"/>
            <p:cNvCxnSpPr/>
            <p:nvPr/>
          </p:nvCxnSpPr>
          <p:spPr>
            <a:xfrm rot="-5400000">
              <a:off x="1883657" y="377227"/>
              <a:ext cx="7527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26" name="Shape 26"/>
            <p:cNvCxnSpPr/>
            <p:nvPr/>
          </p:nvCxnSpPr>
          <p:spPr>
            <a:xfrm rot="-5400000">
              <a:off x="2198065" y="292492"/>
              <a:ext cx="583499"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27" name="Shape 27"/>
            <p:cNvCxnSpPr/>
            <p:nvPr/>
          </p:nvCxnSpPr>
          <p:spPr>
            <a:xfrm rot="-5400000">
              <a:off x="2521026" y="199375"/>
              <a:ext cx="3972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28" name="Shape 28"/>
            <p:cNvCxnSpPr/>
            <p:nvPr/>
          </p:nvCxnSpPr>
          <p:spPr>
            <a:xfrm rot="-5400000">
              <a:off x="2801688" y="148626"/>
              <a:ext cx="295498"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29" name="Shape 29"/>
            <p:cNvCxnSpPr/>
            <p:nvPr/>
          </p:nvCxnSpPr>
          <p:spPr>
            <a:xfrm rot="-5400000">
              <a:off x="3079241" y="102444"/>
              <a:ext cx="201599"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30" name="Shape 30"/>
            <p:cNvCxnSpPr/>
            <p:nvPr/>
          </p:nvCxnSpPr>
          <p:spPr>
            <a:xfrm rot="-5400000">
              <a:off x="3324762" y="85075"/>
              <a:ext cx="168600" cy="1500"/>
            </a:xfrm>
            <a:prstGeom prst="straightConnector1">
              <a:avLst/>
            </a:prstGeom>
            <a:noFill/>
            <a:ln w="12700" cap="flat">
              <a:solidFill>
                <a:srgbClr val="B7CCE4">
                  <a:alpha val="53333"/>
                </a:srgbClr>
              </a:solidFill>
              <a:prstDash val="solid"/>
              <a:round/>
              <a:headEnd type="none" w="med" len="med"/>
              <a:tailEnd type="none" w="med" len="med"/>
            </a:ln>
          </p:spPr>
        </p:cxnSp>
      </p:grpSp>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lt1"/>
              </a:buClr>
              <a:buFont typeface="Arial"/>
              <a:buNone/>
              <a:defRPr/>
            </a:lvl1pPr>
            <a:lvl2pPr marL="0" marR="0" indent="0" algn="l" rtl="0">
              <a:lnSpc>
                <a:spcPct val="100000"/>
              </a:lnSpc>
              <a:spcBef>
                <a:spcPts val="0"/>
              </a:spcBef>
              <a:spcAft>
                <a:spcPts val="0"/>
              </a:spcAft>
              <a:buClr>
                <a:schemeClr val="lt1"/>
              </a:buClr>
              <a:buFont typeface="Arial"/>
              <a:buNone/>
              <a:defRPr/>
            </a:lvl2pPr>
            <a:lvl3pPr marL="0" marR="0" indent="0" algn="l" rtl="0">
              <a:spcBef>
                <a:spcPts val="0"/>
              </a:spcBef>
              <a:buClr>
                <a:schemeClr val="lt1"/>
              </a:buClr>
              <a:buFont typeface="Arial"/>
              <a:buNone/>
              <a:defRPr/>
            </a:lvl3pPr>
            <a:lvl4pPr marL="0" marR="0" indent="0" algn="l" rtl="0">
              <a:spcBef>
                <a:spcPts val="0"/>
              </a:spcBef>
              <a:buClr>
                <a:schemeClr val="lt1"/>
              </a:buClr>
              <a:buFont typeface="Arial"/>
              <a:buNone/>
              <a:defRPr/>
            </a:lvl4pPr>
            <a:lvl5pPr marL="0" marR="0" indent="0" algn="l" rtl="0">
              <a:spcBef>
                <a:spcPts val="0"/>
              </a:spcBef>
              <a:buClr>
                <a:schemeClr val="lt1"/>
              </a:buClr>
              <a:buFont typeface="Arial"/>
              <a:buNone/>
              <a:defRPr/>
            </a:lvl5pPr>
            <a:lvl6pPr marL="0" marR="0" indent="0" algn="l" rtl="0">
              <a:spcBef>
                <a:spcPts val="0"/>
              </a:spcBef>
              <a:buClr>
                <a:schemeClr val="lt1"/>
              </a:buClr>
              <a:buFont typeface="Arial"/>
              <a:buNone/>
              <a:defRPr/>
            </a:lvl6pPr>
            <a:lvl7pPr marL="0" marR="0" indent="0" algn="l" rtl="0">
              <a:spcBef>
                <a:spcPts val="0"/>
              </a:spcBef>
              <a:buClr>
                <a:schemeClr val="lt1"/>
              </a:buClr>
              <a:buFont typeface="Arial"/>
              <a:buNone/>
              <a:defRPr/>
            </a:lvl7pPr>
            <a:lvl8pPr marL="0" marR="0" indent="0" algn="l" rtl="0">
              <a:spcBef>
                <a:spcPts val="0"/>
              </a:spcBef>
              <a:buClr>
                <a:schemeClr val="lt1"/>
              </a:buClr>
              <a:buFont typeface="Arial"/>
              <a:buNone/>
              <a:defRPr/>
            </a:lvl8pPr>
            <a:lvl9pPr marL="0" marR="0" indent="0" algn="l" rtl="0">
              <a:spcBef>
                <a:spcPts val="0"/>
              </a:spcBef>
              <a:buClr>
                <a:schemeClr val="lt1"/>
              </a:buClr>
              <a:buFont typeface="Arial"/>
              <a:buNone/>
              <a:defRPr/>
            </a:lvl9pPr>
          </a:lstStyle>
          <a:p>
            <a:endParaRPr/>
          </a:p>
        </p:txBody>
      </p:sp>
      <p:sp>
        <p:nvSpPr>
          <p:cNvPr id="32" name="Shape 3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2"/>
              </a:buClr>
              <a:buFont typeface="Arial"/>
              <a:buNone/>
              <a:defRPr/>
            </a:lvl1pPr>
            <a:lvl2pPr marL="0" marR="0" indent="0" algn="l" rtl="0">
              <a:lnSpc>
                <a:spcPct val="100000"/>
              </a:lnSpc>
              <a:spcBef>
                <a:spcPts val="360"/>
              </a:spcBef>
              <a:spcAft>
                <a:spcPts val="0"/>
              </a:spcAft>
              <a:buClr>
                <a:schemeClr val="dk2"/>
              </a:buClr>
              <a:buFont typeface="Arial"/>
              <a:buNone/>
              <a:defRPr/>
            </a:lvl2pPr>
            <a:lvl3pPr marL="0" marR="0" indent="0" algn="l" rtl="0">
              <a:lnSpc>
                <a:spcPct val="100000"/>
              </a:lnSpc>
              <a:spcBef>
                <a:spcPts val="360"/>
              </a:spcBef>
              <a:spcAft>
                <a:spcPts val="0"/>
              </a:spcAft>
              <a:buClr>
                <a:schemeClr val="dk2"/>
              </a:buClr>
              <a:buFont typeface="Arial"/>
              <a:buNone/>
              <a:defRPr/>
            </a:lvl3pPr>
            <a:lvl4pPr marL="0" marR="0" indent="0" algn="l" rtl="0">
              <a:lnSpc>
                <a:spcPct val="100000"/>
              </a:lnSpc>
              <a:spcBef>
                <a:spcPts val="360"/>
              </a:spcBef>
              <a:spcAft>
                <a:spcPts val="0"/>
              </a:spcAft>
              <a:buClr>
                <a:schemeClr val="dk2"/>
              </a:buClr>
              <a:buFont typeface="Arial"/>
              <a:buNone/>
              <a:defRPr/>
            </a:lvl4pPr>
            <a:lvl5pPr marL="0" marR="0" indent="0" algn="l" rtl="0">
              <a:lnSpc>
                <a:spcPct val="100000"/>
              </a:lnSpc>
              <a:spcBef>
                <a:spcPts val="360"/>
              </a:spcBef>
              <a:spcAft>
                <a:spcPts val="0"/>
              </a:spcAft>
              <a:buClr>
                <a:schemeClr val="dk2"/>
              </a:buClr>
              <a:buFont typeface="Arial"/>
              <a:buNone/>
              <a:defRPr/>
            </a:lvl5pPr>
            <a:lvl6pPr marL="0" marR="0" indent="0" algn="l" rtl="0">
              <a:lnSpc>
                <a:spcPct val="100000"/>
              </a:lnSpc>
              <a:spcBef>
                <a:spcPts val="360"/>
              </a:spcBef>
              <a:spcAft>
                <a:spcPts val="0"/>
              </a:spcAft>
              <a:buClr>
                <a:schemeClr val="dk2"/>
              </a:buClr>
              <a:buFont typeface="Arial"/>
              <a:buNone/>
              <a:defRPr/>
            </a:lvl6pPr>
            <a:lvl7pPr marL="0" marR="0" indent="0" algn="l" rtl="0">
              <a:lnSpc>
                <a:spcPct val="100000"/>
              </a:lnSpc>
              <a:spcBef>
                <a:spcPts val="360"/>
              </a:spcBef>
              <a:spcAft>
                <a:spcPts val="0"/>
              </a:spcAft>
              <a:buClr>
                <a:schemeClr val="dk2"/>
              </a:buClr>
              <a:buFont typeface="Arial"/>
              <a:buNone/>
              <a:defRPr/>
            </a:lvl7pPr>
            <a:lvl8pPr marL="0" marR="0" indent="0" algn="l" rtl="0">
              <a:lnSpc>
                <a:spcPct val="100000"/>
              </a:lnSpc>
              <a:spcBef>
                <a:spcPts val="360"/>
              </a:spcBef>
              <a:spcAft>
                <a:spcPts val="0"/>
              </a:spcAft>
              <a:buClr>
                <a:schemeClr val="dk2"/>
              </a:buClr>
              <a:buFont typeface="Arial"/>
              <a:buNone/>
              <a:defRPr/>
            </a:lvl8pPr>
            <a:lvl9pPr marL="0" marR="0" indent="0" algn="l" rtl="0">
              <a:lnSpc>
                <a:spcPct val="100000"/>
              </a:lnSpc>
              <a:spcBef>
                <a:spcPts val="360"/>
              </a:spcBef>
              <a:spcAft>
                <a:spcPts val="0"/>
              </a:spcAft>
              <a:buClr>
                <a:schemeClr val="dk2"/>
              </a:buClr>
              <a:buFont typeface="Arial"/>
              <a:buNone/>
              <a:defRPr/>
            </a:lvl9pPr>
          </a:lstStyle>
          <a:p>
            <a:endParaRPr/>
          </a:p>
        </p:txBody>
      </p:sp>
      <p:grpSp>
        <p:nvGrpSpPr>
          <p:cNvPr id="33" name="Shape 33"/>
          <p:cNvGrpSpPr/>
          <p:nvPr/>
        </p:nvGrpSpPr>
        <p:grpSpPr>
          <a:xfrm rot="10800000">
            <a:off x="5734187" y="4047856"/>
            <a:ext cx="3409812" cy="2810236"/>
            <a:chOff x="0" y="1493"/>
            <a:chExt cx="3409812" cy="2810236"/>
          </a:xfrm>
        </p:grpSpPr>
        <p:cxnSp>
          <p:nvCxnSpPr>
            <p:cNvPr id="34" name="Shape 34"/>
            <p:cNvCxnSpPr/>
            <p:nvPr/>
          </p:nvCxnSpPr>
          <p:spPr>
            <a:xfrm>
              <a:off x="0" y="245541"/>
              <a:ext cx="3251099"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35" name="Shape 35"/>
            <p:cNvCxnSpPr/>
            <p:nvPr/>
          </p:nvCxnSpPr>
          <p:spPr>
            <a:xfrm rot="-5400000">
              <a:off x="-1212177" y="1407880"/>
              <a:ext cx="28062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36" name="Shape 36"/>
            <p:cNvCxnSpPr/>
            <p:nvPr/>
          </p:nvCxnSpPr>
          <p:spPr>
            <a:xfrm>
              <a:off x="0" y="474143"/>
              <a:ext cx="2666998"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37" name="Shape 37"/>
            <p:cNvCxnSpPr/>
            <p:nvPr/>
          </p:nvCxnSpPr>
          <p:spPr>
            <a:xfrm>
              <a:off x="0" y="702743"/>
              <a:ext cx="21675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38" name="Shape 38"/>
            <p:cNvCxnSpPr/>
            <p:nvPr/>
          </p:nvCxnSpPr>
          <p:spPr>
            <a:xfrm>
              <a:off x="0" y="931341"/>
              <a:ext cx="1862699"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39" name="Shape 39"/>
            <p:cNvCxnSpPr/>
            <p:nvPr/>
          </p:nvCxnSpPr>
          <p:spPr>
            <a:xfrm>
              <a:off x="0" y="1159941"/>
              <a:ext cx="1490098"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40" name="Shape 40"/>
            <p:cNvCxnSpPr/>
            <p:nvPr/>
          </p:nvCxnSpPr>
          <p:spPr>
            <a:xfrm>
              <a:off x="0" y="1388541"/>
              <a:ext cx="1219199"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41" name="Shape 41"/>
            <p:cNvCxnSpPr/>
            <p:nvPr/>
          </p:nvCxnSpPr>
          <p:spPr>
            <a:xfrm>
              <a:off x="0" y="1617141"/>
              <a:ext cx="990598"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42" name="Shape 42"/>
            <p:cNvCxnSpPr/>
            <p:nvPr/>
          </p:nvCxnSpPr>
          <p:spPr>
            <a:xfrm>
              <a:off x="0" y="1845741"/>
              <a:ext cx="7452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43" name="Shape 43"/>
            <p:cNvCxnSpPr/>
            <p:nvPr/>
          </p:nvCxnSpPr>
          <p:spPr>
            <a:xfrm>
              <a:off x="0" y="2074341"/>
              <a:ext cx="533399"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44" name="Shape 44"/>
            <p:cNvCxnSpPr/>
            <p:nvPr/>
          </p:nvCxnSpPr>
          <p:spPr>
            <a:xfrm>
              <a:off x="0" y="2302942"/>
              <a:ext cx="262498"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45" name="Shape 45"/>
            <p:cNvCxnSpPr/>
            <p:nvPr/>
          </p:nvCxnSpPr>
          <p:spPr>
            <a:xfrm rot="-5400000">
              <a:off x="-814261" y="1238114"/>
              <a:ext cx="2468399"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46" name="Shape 46"/>
            <p:cNvCxnSpPr/>
            <p:nvPr/>
          </p:nvCxnSpPr>
          <p:spPr>
            <a:xfrm rot="-5400000">
              <a:off x="-357712" y="1014527"/>
              <a:ext cx="2018099"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47" name="Shape 47"/>
            <p:cNvCxnSpPr/>
            <p:nvPr/>
          </p:nvCxnSpPr>
          <p:spPr>
            <a:xfrm rot="-5400000">
              <a:off x="-852" y="887576"/>
              <a:ext cx="1763998"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48" name="Shape 48"/>
            <p:cNvCxnSpPr/>
            <p:nvPr/>
          </p:nvCxnSpPr>
          <p:spPr>
            <a:xfrm rot="-5400000">
              <a:off x="326307" y="790194"/>
              <a:ext cx="15693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49" name="Shape 49"/>
            <p:cNvCxnSpPr/>
            <p:nvPr/>
          </p:nvCxnSpPr>
          <p:spPr>
            <a:xfrm rot="-5400000">
              <a:off x="636516" y="709725"/>
              <a:ext cx="14085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50" name="Shape 50"/>
            <p:cNvCxnSpPr/>
            <p:nvPr/>
          </p:nvCxnSpPr>
          <p:spPr>
            <a:xfrm rot="-5400000">
              <a:off x="972228" y="603961"/>
              <a:ext cx="11967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51" name="Shape 51"/>
            <p:cNvCxnSpPr/>
            <p:nvPr/>
          </p:nvCxnSpPr>
          <p:spPr>
            <a:xfrm rot="-5400000">
              <a:off x="1278235" y="527761"/>
              <a:ext cx="10443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52" name="Shape 52"/>
            <p:cNvCxnSpPr/>
            <p:nvPr/>
          </p:nvCxnSpPr>
          <p:spPr>
            <a:xfrm rot="-5400000">
              <a:off x="1590397" y="440776"/>
              <a:ext cx="879598"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53" name="Shape 53"/>
            <p:cNvCxnSpPr/>
            <p:nvPr/>
          </p:nvCxnSpPr>
          <p:spPr>
            <a:xfrm rot="-5400000">
              <a:off x="1883657" y="377227"/>
              <a:ext cx="7527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54" name="Shape 54"/>
            <p:cNvCxnSpPr/>
            <p:nvPr/>
          </p:nvCxnSpPr>
          <p:spPr>
            <a:xfrm rot="-5400000">
              <a:off x="2198065" y="292492"/>
              <a:ext cx="583499"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55" name="Shape 55"/>
            <p:cNvCxnSpPr/>
            <p:nvPr/>
          </p:nvCxnSpPr>
          <p:spPr>
            <a:xfrm rot="-5400000">
              <a:off x="2521026" y="199375"/>
              <a:ext cx="397200"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56" name="Shape 56"/>
            <p:cNvCxnSpPr/>
            <p:nvPr/>
          </p:nvCxnSpPr>
          <p:spPr>
            <a:xfrm rot="-5400000">
              <a:off x="2801688" y="148626"/>
              <a:ext cx="295498"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57" name="Shape 57"/>
            <p:cNvCxnSpPr/>
            <p:nvPr/>
          </p:nvCxnSpPr>
          <p:spPr>
            <a:xfrm rot="-5400000">
              <a:off x="3079241" y="102444"/>
              <a:ext cx="201599" cy="1500"/>
            </a:xfrm>
            <a:prstGeom prst="straightConnector1">
              <a:avLst/>
            </a:prstGeom>
            <a:noFill/>
            <a:ln w="12700" cap="flat">
              <a:solidFill>
                <a:srgbClr val="B7CCE4">
                  <a:alpha val="53333"/>
                </a:srgbClr>
              </a:solidFill>
              <a:prstDash val="solid"/>
              <a:round/>
              <a:headEnd type="none" w="med" len="med"/>
              <a:tailEnd type="none" w="med" len="med"/>
            </a:ln>
          </p:spPr>
        </p:cxnSp>
        <p:cxnSp>
          <p:nvCxnSpPr>
            <p:cNvPr id="58" name="Shape 58"/>
            <p:cNvCxnSpPr/>
            <p:nvPr/>
          </p:nvCxnSpPr>
          <p:spPr>
            <a:xfrm rot="-5400000">
              <a:off x="3324762" y="85075"/>
              <a:ext cx="168600" cy="1500"/>
            </a:xfrm>
            <a:prstGeom prst="straightConnector1">
              <a:avLst/>
            </a:prstGeom>
            <a:noFill/>
            <a:ln w="12700" cap="flat">
              <a:solidFill>
                <a:srgbClr val="B7CCE4">
                  <a:alpha val="53333"/>
                </a:srgbClr>
              </a:solidFill>
              <a:prstDash val="solid"/>
              <a:round/>
              <a:headEnd type="none" w="med" len="med"/>
              <a:tailEnd type="none" w="med" len="med"/>
            </a:ln>
          </p:spPr>
        </p:cxn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
        <p:cNvGrpSpPr/>
        <p:nvPr/>
      </p:nvGrpSpPr>
      <p:grpSpPr>
        <a:xfrm>
          <a:off x="0" y="0"/>
          <a:ext cx="0" cy="0"/>
          <a:chOff x="0" y="0"/>
          <a:chExt cx="0" cy="0"/>
        </a:xfrm>
      </p:grpSpPr>
      <p:grpSp>
        <p:nvGrpSpPr>
          <p:cNvPr id="104" name="Shape 104"/>
          <p:cNvGrpSpPr/>
          <p:nvPr/>
        </p:nvGrpSpPr>
        <p:grpSpPr>
          <a:xfrm>
            <a:off x="33867" y="-93"/>
            <a:ext cx="3409812" cy="2810237"/>
            <a:chOff x="0" y="1492"/>
            <a:chExt cx="3409812" cy="2810237"/>
          </a:xfrm>
        </p:grpSpPr>
        <p:cxnSp>
          <p:nvCxnSpPr>
            <p:cNvPr id="105" name="Shape 105"/>
            <p:cNvCxnSpPr/>
            <p:nvPr/>
          </p:nvCxnSpPr>
          <p:spPr>
            <a:xfrm>
              <a:off x="0" y="245540"/>
              <a:ext cx="3251099"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06" name="Shape 106"/>
            <p:cNvCxnSpPr/>
            <p:nvPr/>
          </p:nvCxnSpPr>
          <p:spPr>
            <a:xfrm rot="-5400000">
              <a:off x="-1212177" y="1407880"/>
              <a:ext cx="28062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07" name="Shape 107"/>
            <p:cNvCxnSpPr/>
            <p:nvPr/>
          </p:nvCxnSpPr>
          <p:spPr>
            <a:xfrm>
              <a:off x="0" y="474143"/>
              <a:ext cx="2666998"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08" name="Shape 108"/>
            <p:cNvCxnSpPr/>
            <p:nvPr/>
          </p:nvCxnSpPr>
          <p:spPr>
            <a:xfrm>
              <a:off x="0" y="702743"/>
              <a:ext cx="21675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09" name="Shape 109"/>
            <p:cNvCxnSpPr/>
            <p:nvPr/>
          </p:nvCxnSpPr>
          <p:spPr>
            <a:xfrm>
              <a:off x="0" y="931341"/>
              <a:ext cx="1862699"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10" name="Shape 110"/>
            <p:cNvCxnSpPr/>
            <p:nvPr/>
          </p:nvCxnSpPr>
          <p:spPr>
            <a:xfrm>
              <a:off x="0" y="1159941"/>
              <a:ext cx="1490097"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11" name="Shape 111"/>
            <p:cNvCxnSpPr/>
            <p:nvPr/>
          </p:nvCxnSpPr>
          <p:spPr>
            <a:xfrm>
              <a:off x="0" y="1388541"/>
              <a:ext cx="1219199"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12" name="Shape 112"/>
            <p:cNvCxnSpPr/>
            <p:nvPr/>
          </p:nvCxnSpPr>
          <p:spPr>
            <a:xfrm>
              <a:off x="0" y="1617141"/>
              <a:ext cx="990597"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13" name="Shape 113"/>
            <p:cNvCxnSpPr/>
            <p:nvPr/>
          </p:nvCxnSpPr>
          <p:spPr>
            <a:xfrm>
              <a:off x="0" y="1845741"/>
              <a:ext cx="7452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14" name="Shape 114"/>
            <p:cNvCxnSpPr/>
            <p:nvPr/>
          </p:nvCxnSpPr>
          <p:spPr>
            <a:xfrm>
              <a:off x="0" y="2074341"/>
              <a:ext cx="533399"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15" name="Shape 115"/>
            <p:cNvCxnSpPr/>
            <p:nvPr/>
          </p:nvCxnSpPr>
          <p:spPr>
            <a:xfrm>
              <a:off x="0" y="2302941"/>
              <a:ext cx="262498"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16" name="Shape 116"/>
            <p:cNvCxnSpPr/>
            <p:nvPr/>
          </p:nvCxnSpPr>
          <p:spPr>
            <a:xfrm rot="-5400000">
              <a:off x="-814261" y="1238113"/>
              <a:ext cx="2468399"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17" name="Shape 117"/>
            <p:cNvCxnSpPr/>
            <p:nvPr/>
          </p:nvCxnSpPr>
          <p:spPr>
            <a:xfrm rot="-5400000">
              <a:off x="-357712" y="1014527"/>
              <a:ext cx="2018099"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18" name="Shape 118"/>
            <p:cNvCxnSpPr/>
            <p:nvPr/>
          </p:nvCxnSpPr>
          <p:spPr>
            <a:xfrm rot="-5400000">
              <a:off x="-852" y="887575"/>
              <a:ext cx="1763998"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19" name="Shape 119"/>
            <p:cNvCxnSpPr/>
            <p:nvPr/>
          </p:nvCxnSpPr>
          <p:spPr>
            <a:xfrm rot="-5400000">
              <a:off x="326307" y="790194"/>
              <a:ext cx="15693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20" name="Shape 120"/>
            <p:cNvCxnSpPr/>
            <p:nvPr/>
          </p:nvCxnSpPr>
          <p:spPr>
            <a:xfrm rot="-5400000">
              <a:off x="636516" y="709724"/>
              <a:ext cx="14085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21" name="Shape 121"/>
            <p:cNvCxnSpPr/>
            <p:nvPr/>
          </p:nvCxnSpPr>
          <p:spPr>
            <a:xfrm rot="-5400000">
              <a:off x="972228" y="603961"/>
              <a:ext cx="11967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22" name="Shape 122"/>
            <p:cNvCxnSpPr/>
            <p:nvPr/>
          </p:nvCxnSpPr>
          <p:spPr>
            <a:xfrm rot="-5400000">
              <a:off x="1278234" y="527761"/>
              <a:ext cx="10443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23" name="Shape 123"/>
            <p:cNvCxnSpPr/>
            <p:nvPr/>
          </p:nvCxnSpPr>
          <p:spPr>
            <a:xfrm rot="-5400000">
              <a:off x="1590397" y="440776"/>
              <a:ext cx="879597"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24" name="Shape 124"/>
            <p:cNvCxnSpPr/>
            <p:nvPr/>
          </p:nvCxnSpPr>
          <p:spPr>
            <a:xfrm rot="-5400000">
              <a:off x="1883657" y="377227"/>
              <a:ext cx="7527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25" name="Shape 125"/>
            <p:cNvCxnSpPr/>
            <p:nvPr/>
          </p:nvCxnSpPr>
          <p:spPr>
            <a:xfrm rot="-5400000">
              <a:off x="2198064" y="292491"/>
              <a:ext cx="583499"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26" name="Shape 126"/>
            <p:cNvCxnSpPr/>
            <p:nvPr/>
          </p:nvCxnSpPr>
          <p:spPr>
            <a:xfrm rot="-5400000">
              <a:off x="2521025" y="199374"/>
              <a:ext cx="3972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27" name="Shape 127"/>
            <p:cNvCxnSpPr/>
            <p:nvPr/>
          </p:nvCxnSpPr>
          <p:spPr>
            <a:xfrm rot="-5400000">
              <a:off x="2801687" y="148625"/>
              <a:ext cx="295498"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28" name="Shape 128"/>
            <p:cNvCxnSpPr/>
            <p:nvPr/>
          </p:nvCxnSpPr>
          <p:spPr>
            <a:xfrm rot="-5400000">
              <a:off x="3079240" y="102444"/>
              <a:ext cx="201599"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29" name="Shape 129"/>
            <p:cNvCxnSpPr/>
            <p:nvPr/>
          </p:nvCxnSpPr>
          <p:spPr>
            <a:xfrm rot="-5400000">
              <a:off x="3324762" y="85074"/>
              <a:ext cx="168600" cy="1500"/>
            </a:xfrm>
            <a:prstGeom prst="straightConnector1">
              <a:avLst/>
            </a:prstGeom>
            <a:noFill/>
            <a:ln w="12700" cap="flat">
              <a:solidFill>
                <a:srgbClr val="B7CCE4">
                  <a:alpha val="52941"/>
                </a:srgbClr>
              </a:solidFill>
              <a:prstDash val="solid"/>
              <a:round/>
              <a:headEnd type="none" w="med" len="med"/>
              <a:tailEnd type="none" w="med" len="med"/>
            </a:ln>
          </p:spPr>
        </p:cxnSp>
      </p:grpSp>
      <p:sp>
        <p:nvSpPr>
          <p:cNvPr id="130" name="Shape 130"/>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marR="0" indent="279400" algn="l" rtl="0">
              <a:lnSpc>
                <a:spcPct val="100000"/>
              </a:lnSpc>
              <a:spcBef>
                <a:spcPts val="0"/>
              </a:spcBef>
              <a:spcAft>
                <a:spcPts val="0"/>
              </a:spcAft>
              <a:buClr>
                <a:schemeClr val="lt1"/>
              </a:buClr>
              <a:buFont typeface="Arial"/>
              <a:buNone/>
              <a:defRPr/>
            </a:lvl1pPr>
            <a:lvl2pPr marL="0" marR="0" indent="279400" algn="l" rtl="0">
              <a:lnSpc>
                <a:spcPct val="100000"/>
              </a:lnSpc>
              <a:spcBef>
                <a:spcPts val="0"/>
              </a:spcBef>
              <a:spcAft>
                <a:spcPts val="0"/>
              </a:spcAft>
              <a:buClr>
                <a:schemeClr val="lt1"/>
              </a:buClr>
              <a:buFont typeface="Arial"/>
              <a:buNone/>
              <a:defRPr/>
            </a:lvl2pPr>
            <a:lvl3pPr marL="0" marR="0" indent="279400" algn="l" rtl="0">
              <a:spcBef>
                <a:spcPts val="0"/>
              </a:spcBef>
              <a:buClr>
                <a:schemeClr val="lt1"/>
              </a:buClr>
              <a:buFont typeface="Arial"/>
              <a:buNone/>
              <a:defRPr/>
            </a:lvl3pPr>
            <a:lvl4pPr marL="0" marR="0" indent="279400" algn="l" rtl="0">
              <a:spcBef>
                <a:spcPts val="0"/>
              </a:spcBef>
              <a:buClr>
                <a:schemeClr val="lt1"/>
              </a:buClr>
              <a:buFont typeface="Arial"/>
              <a:buNone/>
              <a:defRPr/>
            </a:lvl4pPr>
            <a:lvl5pPr marL="0" marR="0" indent="279400" algn="l" rtl="0">
              <a:spcBef>
                <a:spcPts val="0"/>
              </a:spcBef>
              <a:buClr>
                <a:schemeClr val="lt1"/>
              </a:buClr>
              <a:buFont typeface="Arial"/>
              <a:buNone/>
              <a:defRPr/>
            </a:lvl5pPr>
            <a:lvl6pPr marL="0" marR="0" indent="279400" algn="l" rtl="0">
              <a:spcBef>
                <a:spcPts val="0"/>
              </a:spcBef>
              <a:buClr>
                <a:schemeClr val="lt1"/>
              </a:buClr>
              <a:buFont typeface="Arial"/>
              <a:buNone/>
              <a:defRPr/>
            </a:lvl6pPr>
            <a:lvl7pPr marL="0" marR="0" indent="279400" algn="l" rtl="0">
              <a:spcBef>
                <a:spcPts val="0"/>
              </a:spcBef>
              <a:buClr>
                <a:schemeClr val="lt1"/>
              </a:buClr>
              <a:buFont typeface="Arial"/>
              <a:buNone/>
              <a:defRPr/>
            </a:lvl7pPr>
            <a:lvl8pPr marL="0" marR="0" indent="279400" algn="l" rtl="0">
              <a:spcBef>
                <a:spcPts val="0"/>
              </a:spcBef>
              <a:buClr>
                <a:schemeClr val="lt1"/>
              </a:buClr>
              <a:buFont typeface="Arial"/>
              <a:buNone/>
              <a:defRPr/>
            </a:lvl8pPr>
            <a:lvl9pPr marL="0" marR="0" indent="279400" algn="l" rtl="0">
              <a:spcBef>
                <a:spcPts val="0"/>
              </a:spcBef>
              <a:buClr>
                <a:schemeClr val="lt1"/>
              </a:buClr>
              <a:buFont typeface="Arial"/>
              <a:buNone/>
              <a:defRPr/>
            </a:lvl9pPr>
          </a:lstStyle>
          <a:p>
            <a:endParaRPr/>
          </a:p>
        </p:txBody>
      </p:sp>
      <p:sp>
        <p:nvSpPr>
          <p:cNvPr id="131" name="Shape 13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indent="-228600" algn="l" rtl="0">
              <a:lnSpc>
                <a:spcPct val="100000"/>
              </a:lnSpc>
              <a:spcBef>
                <a:spcPts val="0"/>
              </a:spcBef>
              <a:spcAft>
                <a:spcPts val="0"/>
              </a:spcAft>
              <a:buClr>
                <a:schemeClr val="dk2"/>
              </a:buClr>
              <a:buFont typeface="Arial"/>
              <a:buNone/>
              <a:defRPr/>
            </a:lvl1pPr>
            <a:lvl2pPr marL="742950" marR="0" indent="-171450" algn="l" rtl="0">
              <a:lnSpc>
                <a:spcPct val="100000"/>
              </a:lnSpc>
              <a:spcBef>
                <a:spcPts val="360"/>
              </a:spcBef>
              <a:spcAft>
                <a:spcPts val="0"/>
              </a:spcAft>
              <a:buClr>
                <a:schemeClr val="dk2"/>
              </a:buClr>
              <a:buFont typeface="Arial"/>
              <a:buNone/>
              <a:defRPr/>
            </a:lvl2pPr>
            <a:lvl3pPr marL="1143000" marR="0" indent="-114300" algn="l" rtl="0">
              <a:lnSpc>
                <a:spcPct val="100000"/>
              </a:lnSpc>
              <a:spcBef>
                <a:spcPts val="360"/>
              </a:spcBef>
              <a:spcAft>
                <a:spcPts val="0"/>
              </a:spcAft>
              <a:buClr>
                <a:schemeClr val="dk2"/>
              </a:buClr>
              <a:buFont typeface="Arial"/>
              <a:buNone/>
              <a:defRPr/>
            </a:lvl3pPr>
            <a:lvl4pPr marL="1600200" marR="0" indent="-114300" algn="l" rtl="0">
              <a:lnSpc>
                <a:spcPct val="100000"/>
              </a:lnSpc>
              <a:spcBef>
                <a:spcPts val="360"/>
              </a:spcBef>
              <a:spcAft>
                <a:spcPts val="0"/>
              </a:spcAft>
              <a:buClr>
                <a:schemeClr val="dk2"/>
              </a:buClr>
              <a:buFont typeface="Arial"/>
              <a:buNone/>
              <a:defRPr/>
            </a:lvl4pPr>
            <a:lvl5pPr marL="2057400" marR="0" indent="-114300" algn="l" rtl="0">
              <a:lnSpc>
                <a:spcPct val="100000"/>
              </a:lnSpc>
              <a:spcBef>
                <a:spcPts val="360"/>
              </a:spcBef>
              <a:spcAft>
                <a:spcPts val="0"/>
              </a:spcAft>
              <a:buClr>
                <a:schemeClr val="dk2"/>
              </a:buClr>
              <a:buFont typeface="Arial"/>
              <a:buNone/>
              <a:defRPr/>
            </a:lvl5pPr>
            <a:lvl6pPr marL="2514600" marR="0" indent="-114300" algn="l" rtl="0">
              <a:lnSpc>
                <a:spcPct val="100000"/>
              </a:lnSpc>
              <a:spcBef>
                <a:spcPts val="360"/>
              </a:spcBef>
              <a:spcAft>
                <a:spcPts val="0"/>
              </a:spcAft>
              <a:buClr>
                <a:schemeClr val="dk2"/>
              </a:buClr>
              <a:buFont typeface="Arial"/>
              <a:buNone/>
              <a:defRPr/>
            </a:lvl6pPr>
            <a:lvl7pPr marL="2971800" marR="0" indent="-114300" algn="l" rtl="0">
              <a:lnSpc>
                <a:spcPct val="100000"/>
              </a:lnSpc>
              <a:spcBef>
                <a:spcPts val="360"/>
              </a:spcBef>
              <a:spcAft>
                <a:spcPts val="0"/>
              </a:spcAft>
              <a:buClr>
                <a:schemeClr val="dk2"/>
              </a:buClr>
              <a:buFont typeface="Arial"/>
              <a:buNone/>
              <a:defRPr/>
            </a:lvl7pPr>
            <a:lvl8pPr marL="3429000" marR="0" indent="-114300" algn="l" rtl="0">
              <a:lnSpc>
                <a:spcPct val="100000"/>
              </a:lnSpc>
              <a:spcBef>
                <a:spcPts val="360"/>
              </a:spcBef>
              <a:spcAft>
                <a:spcPts val="0"/>
              </a:spcAft>
              <a:buClr>
                <a:schemeClr val="dk2"/>
              </a:buClr>
              <a:buFont typeface="Arial"/>
              <a:buNone/>
              <a:defRPr/>
            </a:lvl8pPr>
            <a:lvl9pPr marL="3886200" marR="0" indent="-114300" algn="l" rtl="0">
              <a:lnSpc>
                <a:spcPct val="100000"/>
              </a:lnSpc>
              <a:spcBef>
                <a:spcPts val="360"/>
              </a:spcBef>
              <a:spcAft>
                <a:spcPts val="0"/>
              </a:spcAft>
              <a:buClr>
                <a:schemeClr val="dk2"/>
              </a:buClr>
              <a:buFont typeface="Arial"/>
              <a:buNone/>
              <a:defRPr/>
            </a:lvl9pPr>
          </a:lstStyle>
          <a:p>
            <a:endParaRPr/>
          </a:p>
        </p:txBody>
      </p:sp>
      <p:grpSp>
        <p:nvGrpSpPr>
          <p:cNvPr id="132" name="Shape 132"/>
          <p:cNvGrpSpPr/>
          <p:nvPr/>
        </p:nvGrpSpPr>
        <p:grpSpPr>
          <a:xfrm rot="10800000">
            <a:off x="5734187" y="4047855"/>
            <a:ext cx="3409812" cy="2810237"/>
            <a:chOff x="0" y="1492"/>
            <a:chExt cx="3409812" cy="2810237"/>
          </a:xfrm>
        </p:grpSpPr>
        <p:cxnSp>
          <p:nvCxnSpPr>
            <p:cNvPr id="133" name="Shape 133"/>
            <p:cNvCxnSpPr/>
            <p:nvPr/>
          </p:nvCxnSpPr>
          <p:spPr>
            <a:xfrm>
              <a:off x="0" y="245540"/>
              <a:ext cx="3251099"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34" name="Shape 134"/>
            <p:cNvCxnSpPr/>
            <p:nvPr/>
          </p:nvCxnSpPr>
          <p:spPr>
            <a:xfrm rot="-5400000">
              <a:off x="-1212177" y="1407880"/>
              <a:ext cx="28062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35" name="Shape 135"/>
            <p:cNvCxnSpPr/>
            <p:nvPr/>
          </p:nvCxnSpPr>
          <p:spPr>
            <a:xfrm>
              <a:off x="0" y="474143"/>
              <a:ext cx="2666998"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36" name="Shape 136"/>
            <p:cNvCxnSpPr/>
            <p:nvPr/>
          </p:nvCxnSpPr>
          <p:spPr>
            <a:xfrm>
              <a:off x="0" y="702743"/>
              <a:ext cx="21675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37" name="Shape 137"/>
            <p:cNvCxnSpPr/>
            <p:nvPr/>
          </p:nvCxnSpPr>
          <p:spPr>
            <a:xfrm>
              <a:off x="0" y="931341"/>
              <a:ext cx="1862699"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38" name="Shape 138"/>
            <p:cNvCxnSpPr/>
            <p:nvPr/>
          </p:nvCxnSpPr>
          <p:spPr>
            <a:xfrm>
              <a:off x="0" y="1159941"/>
              <a:ext cx="1490097"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39" name="Shape 139"/>
            <p:cNvCxnSpPr/>
            <p:nvPr/>
          </p:nvCxnSpPr>
          <p:spPr>
            <a:xfrm>
              <a:off x="0" y="1388541"/>
              <a:ext cx="1219199"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40" name="Shape 140"/>
            <p:cNvCxnSpPr/>
            <p:nvPr/>
          </p:nvCxnSpPr>
          <p:spPr>
            <a:xfrm>
              <a:off x="0" y="1617141"/>
              <a:ext cx="990597"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41" name="Shape 141"/>
            <p:cNvCxnSpPr/>
            <p:nvPr/>
          </p:nvCxnSpPr>
          <p:spPr>
            <a:xfrm>
              <a:off x="0" y="1845741"/>
              <a:ext cx="7452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42" name="Shape 142"/>
            <p:cNvCxnSpPr/>
            <p:nvPr/>
          </p:nvCxnSpPr>
          <p:spPr>
            <a:xfrm>
              <a:off x="0" y="2074341"/>
              <a:ext cx="533399"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43" name="Shape 143"/>
            <p:cNvCxnSpPr/>
            <p:nvPr/>
          </p:nvCxnSpPr>
          <p:spPr>
            <a:xfrm>
              <a:off x="0" y="2302941"/>
              <a:ext cx="262498"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44" name="Shape 144"/>
            <p:cNvCxnSpPr/>
            <p:nvPr/>
          </p:nvCxnSpPr>
          <p:spPr>
            <a:xfrm rot="-5400000">
              <a:off x="-814261" y="1238113"/>
              <a:ext cx="2468399"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45" name="Shape 145"/>
            <p:cNvCxnSpPr/>
            <p:nvPr/>
          </p:nvCxnSpPr>
          <p:spPr>
            <a:xfrm rot="-5400000">
              <a:off x="-357712" y="1014527"/>
              <a:ext cx="2018099"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46" name="Shape 146"/>
            <p:cNvCxnSpPr/>
            <p:nvPr/>
          </p:nvCxnSpPr>
          <p:spPr>
            <a:xfrm rot="-5400000">
              <a:off x="-852" y="887575"/>
              <a:ext cx="1763998"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47" name="Shape 147"/>
            <p:cNvCxnSpPr/>
            <p:nvPr/>
          </p:nvCxnSpPr>
          <p:spPr>
            <a:xfrm rot="-5400000">
              <a:off x="326307" y="790194"/>
              <a:ext cx="15693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48" name="Shape 148"/>
            <p:cNvCxnSpPr/>
            <p:nvPr/>
          </p:nvCxnSpPr>
          <p:spPr>
            <a:xfrm rot="-5400000">
              <a:off x="636516" y="709724"/>
              <a:ext cx="14085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49" name="Shape 149"/>
            <p:cNvCxnSpPr/>
            <p:nvPr/>
          </p:nvCxnSpPr>
          <p:spPr>
            <a:xfrm rot="-5400000">
              <a:off x="972228" y="603961"/>
              <a:ext cx="11967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50" name="Shape 150"/>
            <p:cNvCxnSpPr/>
            <p:nvPr/>
          </p:nvCxnSpPr>
          <p:spPr>
            <a:xfrm rot="-5400000">
              <a:off x="1278234" y="527761"/>
              <a:ext cx="10443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51" name="Shape 151"/>
            <p:cNvCxnSpPr/>
            <p:nvPr/>
          </p:nvCxnSpPr>
          <p:spPr>
            <a:xfrm rot="-5400000">
              <a:off x="1590397" y="440776"/>
              <a:ext cx="879597"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52" name="Shape 152"/>
            <p:cNvCxnSpPr/>
            <p:nvPr/>
          </p:nvCxnSpPr>
          <p:spPr>
            <a:xfrm rot="-5400000">
              <a:off x="1883657" y="377227"/>
              <a:ext cx="7527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53" name="Shape 153"/>
            <p:cNvCxnSpPr/>
            <p:nvPr/>
          </p:nvCxnSpPr>
          <p:spPr>
            <a:xfrm rot="-5400000">
              <a:off x="2198064" y="292491"/>
              <a:ext cx="583499"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54" name="Shape 154"/>
            <p:cNvCxnSpPr/>
            <p:nvPr/>
          </p:nvCxnSpPr>
          <p:spPr>
            <a:xfrm rot="-5400000">
              <a:off x="2521025" y="199374"/>
              <a:ext cx="397200"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55" name="Shape 155"/>
            <p:cNvCxnSpPr/>
            <p:nvPr/>
          </p:nvCxnSpPr>
          <p:spPr>
            <a:xfrm rot="-5400000">
              <a:off x="2801687" y="148625"/>
              <a:ext cx="295498"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56" name="Shape 156"/>
            <p:cNvCxnSpPr/>
            <p:nvPr/>
          </p:nvCxnSpPr>
          <p:spPr>
            <a:xfrm rot="-5400000">
              <a:off x="3079240" y="102444"/>
              <a:ext cx="201599" cy="1500"/>
            </a:xfrm>
            <a:prstGeom prst="straightConnector1">
              <a:avLst/>
            </a:prstGeom>
            <a:noFill/>
            <a:ln w="12700" cap="flat">
              <a:solidFill>
                <a:srgbClr val="B7CCE4">
                  <a:alpha val="52941"/>
                </a:srgbClr>
              </a:solidFill>
              <a:prstDash val="solid"/>
              <a:round/>
              <a:headEnd type="none" w="med" len="med"/>
              <a:tailEnd type="none" w="med" len="med"/>
            </a:ln>
          </p:spPr>
        </p:cxnSp>
        <p:cxnSp>
          <p:nvCxnSpPr>
            <p:cNvPr id="157" name="Shape 157"/>
            <p:cNvCxnSpPr/>
            <p:nvPr/>
          </p:nvCxnSpPr>
          <p:spPr>
            <a:xfrm rot="-5400000">
              <a:off x="3324762" y="85074"/>
              <a:ext cx="168600" cy="1500"/>
            </a:xfrm>
            <a:prstGeom prst="straightConnector1">
              <a:avLst/>
            </a:prstGeom>
            <a:noFill/>
            <a:ln w="12700" cap="flat">
              <a:solidFill>
                <a:srgbClr val="B7CCE4">
                  <a:alpha val="52941"/>
                </a:srgbClr>
              </a:solidFill>
              <a:prstDash val="solid"/>
              <a:round/>
              <a:headEnd type="none" w="med" len="med"/>
              <a:tailEnd type="none" w="med" len="med"/>
            </a:ln>
          </p:spPr>
        </p:cxnSp>
      </p:gr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2"/>
        <p:cNvGrpSpPr/>
        <p:nvPr/>
      </p:nvGrpSpPr>
      <p:grpSpPr>
        <a:xfrm>
          <a:off x="0" y="0"/>
          <a:ext cx="0" cy="0"/>
          <a:chOff x="0" y="0"/>
          <a:chExt cx="0" cy="0"/>
        </a:xfrm>
      </p:grpSpPr>
      <p:grpSp>
        <p:nvGrpSpPr>
          <p:cNvPr id="203" name="Shape 203"/>
          <p:cNvGrpSpPr/>
          <p:nvPr/>
        </p:nvGrpSpPr>
        <p:grpSpPr>
          <a:xfrm>
            <a:off x="33867" y="-93"/>
            <a:ext cx="3409812" cy="2810238"/>
            <a:chOff x="0" y="1491"/>
            <a:chExt cx="3409812" cy="2810238"/>
          </a:xfrm>
        </p:grpSpPr>
        <p:cxnSp>
          <p:nvCxnSpPr>
            <p:cNvPr id="204" name="Shape 204"/>
            <p:cNvCxnSpPr/>
            <p:nvPr/>
          </p:nvCxnSpPr>
          <p:spPr>
            <a:xfrm>
              <a:off x="0" y="245539"/>
              <a:ext cx="3251099"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05" name="Shape 205"/>
            <p:cNvCxnSpPr/>
            <p:nvPr/>
          </p:nvCxnSpPr>
          <p:spPr>
            <a:xfrm rot="-5400000">
              <a:off x="-1212177" y="1407880"/>
              <a:ext cx="28062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06" name="Shape 206"/>
            <p:cNvCxnSpPr/>
            <p:nvPr/>
          </p:nvCxnSpPr>
          <p:spPr>
            <a:xfrm>
              <a:off x="0" y="474143"/>
              <a:ext cx="2666998"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07" name="Shape 207"/>
            <p:cNvCxnSpPr/>
            <p:nvPr/>
          </p:nvCxnSpPr>
          <p:spPr>
            <a:xfrm>
              <a:off x="0" y="702743"/>
              <a:ext cx="21675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08" name="Shape 208"/>
            <p:cNvCxnSpPr/>
            <p:nvPr/>
          </p:nvCxnSpPr>
          <p:spPr>
            <a:xfrm>
              <a:off x="0" y="931341"/>
              <a:ext cx="1862699"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09" name="Shape 209"/>
            <p:cNvCxnSpPr/>
            <p:nvPr/>
          </p:nvCxnSpPr>
          <p:spPr>
            <a:xfrm>
              <a:off x="0" y="1159941"/>
              <a:ext cx="1490097"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10" name="Shape 210"/>
            <p:cNvCxnSpPr/>
            <p:nvPr/>
          </p:nvCxnSpPr>
          <p:spPr>
            <a:xfrm>
              <a:off x="0" y="1388541"/>
              <a:ext cx="1219199"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11" name="Shape 211"/>
            <p:cNvCxnSpPr/>
            <p:nvPr/>
          </p:nvCxnSpPr>
          <p:spPr>
            <a:xfrm>
              <a:off x="0" y="1617141"/>
              <a:ext cx="990597"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12" name="Shape 212"/>
            <p:cNvCxnSpPr/>
            <p:nvPr/>
          </p:nvCxnSpPr>
          <p:spPr>
            <a:xfrm>
              <a:off x="0" y="1845741"/>
              <a:ext cx="7452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13" name="Shape 213"/>
            <p:cNvCxnSpPr/>
            <p:nvPr/>
          </p:nvCxnSpPr>
          <p:spPr>
            <a:xfrm>
              <a:off x="0" y="2074341"/>
              <a:ext cx="533399"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14" name="Shape 214"/>
            <p:cNvCxnSpPr/>
            <p:nvPr/>
          </p:nvCxnSpPr>
          <p:spPr>
            <a:xfrm>
              <a:off x="0" y="2302941"/>
              <a:ext cx="262498"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15" name="Shape 215"/>
            <p:cNvCxnSpPr/>
            <p:nvPr/>
          </p:nvCxnSpPr>
          <p:spPr>
            <a:xfrm rot="-5400000">
              <a:off x="-814261" y="1238112"/>
              <a:ext cx="2468399"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16" name="Shape 216"/>
            <p:cNvCxnSpPr/>
            <p:nvPr/>
          </p:nvCxnSpPr>
          <p:spPr>
            <a:xfrm rot="-5400000">
              <a:off x="-357712" y="1014527"/>
              <a:ext cx="2018099"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17" name="Shape 217"/>
            <p:cNvCxnSpPr/>
            <p:nvPr/>
          </p:nvCxnSpPr>
          <p:spPr>
            <a:xfrm rot="-5400000">
              <a:off x="-852" y="887575"/>
              <a:ext cx="1763998"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18" name="Shape 218"/>
            <p:cNvCxnSpPr/>
            <p:nvPr/>
          </p:nvCxnSpPr>
          <p:spPr>
            <a:xfrm rot="-5400000">
              <a:off x="326307" y="790194"/>
              <a:ext cx="15693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19" name="Shape 219"/>
            <p:cNvCxnSpPr/>
            <p:nvPr/>
          </p:nvCxnSpPr>
          <p:spPr>
            <a:xfrm rot="-5400000">
              <a:off x="636516" y="709724"/>
              <a:ext cx="14085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20" name="Shape 220"/>
            <p:cNvCxnSpPr/>
            <p:nvPr/>
          </p:nvCxnSpPr>
          <p:spPr>
            <a:xfrm rot="-5400000">
              <a:off x="972228" y="603961"/>
              <a:ext cx="11967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21" name="Shape 221"/>
            <p:cNvCxnSpPr/>
            <p:nvPr/>
          </p:nvCxnSpPr>
          <p:spPr>
            <a:xfrm rot="-5400000">
              <a:off x="1278233" y="527761"/>
              <a:ext cx="10443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22" name="Shape 222"/>
            <p:cNvCxnSpPr/>
            <p:nvPr/>
          </p:nvCxnSpPr>
          <p:spPr>
            <a:xfrm rot="-5400000">
              <a:off x="1590397" y="440776"/>
              <a:ext cx="879597"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23" name="Shape 223"/>
            <p:cNvCxnSpPr/>
            <p:nvPr/>
          </p:nvCxnSpPr>
          <p:spPr>
            <a:xfrm rot="-5400000">
              <a:off x="1883657" y="377227"/>
              <a:ext cx="7527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24" name="Shape 224"/>
            <p:cNvCxnSpPr/>
            <p:nvPr/>
          </p:nvCxnSpPr>
          <p:spPr>
            <a:xfrm rot="-5400000">
              <a:off x="2198063" y="292490"/>
              <a:ext cx="583499"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25" name="Shape 225"/>
            <p:cNvCxnSpPr/>
            <p:nvPr/>
          </p:nvCxnSpPr>
          <p:spPr>
            <a:xfrm rot="-5400000">
              <a:off x="2521024" y="199373"/>
              <a:ext cx="3972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26" name="Shape 226"/>
            <p:cNvCxnSpPr/>
            <p:nvPr/>
          </p:nvCxnSpPr>
          <p:spPr>
            <a:xfrm rot="-5400000">
              <a:off x="2801686" y="148624"/>
              <a:ext cx="295498"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27" name="Shape 227"/>
            <p:cNvCxnSpPr/>
            <p:nvPr/>
          </p:nvCxnSpPr>
          <p:spPr>
            <a:xfrm rot="-5400000">
              <a:off x="3079239" y="102444"/>
              <a:ext cx="201599"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28" name="Shape 228"/>
            <p:cNvCxnSpPr/>
            <p:nvPr/>
          </p:nvCxnSpPr>
          <p:spPr>
            <a:xfrm rot="-5400000">
              <a:off x="3324762" y="85073"/>
              <a:ext cx="168600" cy="1500"/>
            </a:xfrm>
            <a:prstGeom prst="straightConnector1">
              <a:avLst/>
            </a:prstGeom>
            <a:noFill/>
            <a:ln w="12700" cap="flat">
              <a:solidFill>
                <a:srgbClr val="B7CCE4">
                  <a:alpha val="52549"/>
                </a:srgbClr>
              </a:solidFill>
              <a:prstDash val="solid"/>
              <a:round/>
              <a:headEnd type="none" w="med" len="med"/>
              <a:tailEnd type="none" w="med" len="med"/>
            </a:ln>
          </p:spPr>
        </p:cxnSp>
      </p:grpSp>
      <p:sp>
        <p:nvSpPr>
          <p:cNvPr id="229" name="Shape 22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marR="0" indent="279400" algn="l" rtl="0">
              <a:lnSpc>
                <a:spcPct val="100000"/>
              </a:lnSpc>
              <a:spcBef>
                <a:spcPts val="0"/>
              </a:spcBef>
              <a:spcAft>
                <a:spcPts val="0"/>
              </a:spcAft>
              <a:buClr>
                <a:schemeClr val="lt1"/>
              </a:buClr>
              <a:buFont typeface="Arial"/>
              <a:buNone/>
              <a:defRPr/>
            </a:lvl1pPr>
            <a:lvl2pPr marL="0" marR="0" indent="279400" algn="l" rtl="0">
              <a:lnSpc>
                <a:spcPct val="100000"/>
              </a:lnSpc>
              <a:spcBef>
                <a:spcPts val="0"/>
              </a:spcBef>
              <a:spcAft>
                <a:spcPts val="0"/>
              </a:spcAft>
              <a:buClr>
                <a:schemeClr val="lt1"/>
              </a:buClr>
              <a:buFont typeface="Arial"/>
              <a:buNone/>
              <a:defRPr/>
            </a:lvl2pPr>
            <a:lvl3pPr marL="0" marR="0" indent="279400" algn="l" rtl="0">
              <a:spcBef>
                <a:spcPts val="0"/>
              </a:spcBef>
              <a:buClr>
                <a:schemeClr val="lt1"/>
              </a:buClr>
              <a:buFont typeface="Arial"/>
              <a:buNone/>
              <a:defRPr/>
            </a:lvl3pPr>
            <a:lvl4pPr marL="0" marR="0" indent="279400" algn="l" rtl="0">
              <a:spcBef>
                <a:spcPts val="0"/>
              </a:spcBef>
              <a:buClr>
                <a:schemeClr val="lt1"/>
              </a:buClr>
              <a:buFont typeface="Arial"/>
              <a:buNone/>
              <a:defRPr/>
            </a:lvl4pPr>
            <a:lvl5pPr marL="0" marR="0" indent="279400" algn="l" rtl="0">
              <a:spcBef>
                <a:spcPts val="0"/>
              </a:spcBef>
              <a:buClr>
                <a:schemeClr val="lt1"/>
              </a:buClr>
              <a:buFont typeface="Arial"/>
              <a:buNone/>
              <a:defRPr/>
            </a:lvl5pPr>
            <a:lvl6pPr marL="0" marR="0" indent="279400" algn="l" rtl="0">
              <a:spcBef>
                <a:spcPts val="0"/>
              </a:spcBef>
              <a:buClr>
                <a:schemeClr val="lt1"/>
              </a:buClr>
              <a:buFont typeface="Arial"/>
              <a:buNone/>
              <a:defRPr/>
            </a:lvl6pPr>
            <a:lvl7pPr marL="0" marR="0" indent="279400" algn="l" rtl="0">
              <a:spcBef>
                <a:spcPts val="0"/>
              </a:spcBef>
              <a:buClr>
                <a:schemeClr val="lt1"/>
              </a:buClr>
              <a:buFont typeface="Arial"/>
              <a:buNone/>
              <a:defRPr/>
            </a:lvl7pPr>
            <a:lvl8pPr marL="0" marR="0" indent="279400" algn="l" rtl="0">
              <a:spcBef>
                <a:spcPts val="0"/>
              </a:spcBef>
              <a:buClr>
                <a:schemeClr val="lt1"/>
              </a:buClr>
              <a:buFont typeface="Arial"/>
              <a:buNone/>
              <a:defRPr/>
            </a:lvl8pPr>
            <a:lvl9pPr marL="0" marR="0" indent="279400" algn="l" rtl="0">
              <a:spcBef>
                <a:spcPts val="0"/>
              </a:spcBef>
              <a:buClr>
                <a:schemeClr val="lt1"/>
              </a:buClr>
              <a:buFont typeface="Arial"/>
              <a:buNone/>
              <a:defRPr/>
            </a:lvl9pPr>
          </a:lstStyle>
          <a:p>
            <a:endParaRPr/>
          </a:p>
        </p:txBody>
      </p:sp>
      <p:sp>
        <p:nvSpPr>
          <p:cNvPr id="230" name="Shape 23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indent="-228600" algn="l" rtl="0">
              <a:lnSpc>
                <a:spcPct val="100000"/>
              </a:lnSpc>
              <a:spcBef>
                <a:spcPts val="0"/>
              </a:spcBef>
              <a:spcAft>
                <a:spcPts val="0"/>
              </a:spcAft>
              <a:buClr>
                <a:schemeClr val="dk2"/>
              </a:buClr>
              <a:buFont typeface="Arial"/>
              <a:buNone/>
              <a:defRPr/>
            </a:lvl1pPr>
            <a:lvl2pPr marL="742950" marR="0" indent="-171450" algn="l" rtl="0">
              <a:lnSpc>
                <a:spcPct val="100000"/>
              </a:lnSpc>
              <a:spcBef>
                <a:spcPts val="360"/>
              </a:spcBef>
              <a:spcAft>
                <a:spcPts val="0"/>
              </a:spcAft>
              <a:buClr>
                <a:schemeClr val="dk2"/>
              </a:buClr>
              <a:buFont typeface="Arial"/>
              <a:buNone/>
              <a:defRPr/>
            </a:lvl2pPr>
            <a:lvl3pPr marL="1143000" marR="0" indent="-114300" algn="l" rtl="0">
              <a:lnSpc>
                <a:spcPct val="100000"/>
              </a:lnSpc>
              <a:spcBef>
                <a:spcPts val="360"/>
              </a:spcBef>
              <a:spcAft>
                <a:spcPts val="0"/>
              </a:spcAft>
              <a:buClr>
                <a:schemeClr val="dk2"/>
              </a:buClr>
              <a:buFont typeface="Arial"/>
              <a:buNone/>
              <a:defRPr/>
            </a:lvl3pPr>
            <a:lvl4pPr marL="1600200" marR="0" indent="-114300" algn="l" rtl="0">
              <a:lnSpc>
                <a:spcPct val="100000"/>
              </a:lnSpc>
              <a:spcBef>
                <a:spcPts val="360"/>
              </a:spcBef>
              <a:spcAft>
                <a:spcPts val="0"/>
              </a:spcAft>
              <a:buClr>
                <a:schemeClr val="dk2"/>
              </a:buClr>
              <a:buFont typeface="Arial"/>
              <a:buNone/>
              <a:defRPr/>
            </a:lvl4pPr>
            <a:lvl5pPr marL="2057400" marR="0" indent="-114300" algn="l" rtl="0">
              <a:lnSpc>
                <a:spcPct val="100000"/>
              </a:lnSpc>
              <a:spcBef>
                <a:spcPts val="360"/>
              </a:spcBef>
              <a:spcAft>
                <a:spcPts val="0"/>
              </a:spcAft>
              <a:buClr>
                <a:schemeClr val="dk2"/>
              </a:buClr>
              <a:buFont typeface="Arial"/>
              <a:buNone/>
              <a:defRPr/>
            </a:lvl5pPr>
            <a:lvl6pPr marL="2514600" marR="0" indent="-114300" algn="l" rtl="0">
              <a:lnSpc>
                <a:spcPct val="100000"/>
              </a:lnSpc>
              <a:spcBef>
                <a:spcPts val="360"/>
              </a:spcBef>
              <a:spcAft>
                <a:spcPts val="0"/>
              </a:spcAft>
              <a:buClr>
                <a:schemeClr val="dk2"/>
              </a:buClr>
              <a:buFont typeface="Arial"/>
              <a:buNone/>
              <a:defRPr/>
            </a:lvl6pPr>
            <a:lvl7pPr marL="2971800" marR="0" indent="-114300" algn="l" rtl="0">
              <a:lnSpc>
                <a:spcPct val="100000"/>
              </a:lnSpc>
              <a:spcBef>
                <a:spcPts val="360"/>
              </a:spcBef>
              <a:spcAft>
                <a:spcPts val="0"/>
              </a:spcAft>
              <a:buClr>
                <a:schemeClr val="dk2"/>
              </a:buClr>
              <a:buFont typeface="Arial"/>
              <a:buNone/>
              <a:defRPr/>
            </a:lvl7pPr>
            <a:lvl8pPr marL="3429000" marR="0" indent="-114300" algn="l" rtl="0">
              <a:lnSpc>
                <a:spcPct val="100000"/>
              </a:lnSpc>
              <a:spcBef>
                <a:spcPts val="360"/>
              </a:spcBef>
              <a:spcAft>
                <a:spcPts val="0"/>
              </a:spcAft>
              <a:buClr>
                <a:schemeClr val="dk2"/>
              </a:buClr>
              <a:buFont typeface="Arial"/>
              <a:buNone/>
              <a:defRPr/>
            </a:lvl8pPr>
            <a:lvl9pPr marL="3886200" marR="0" indent="-114300" algn="l" rtl="0">
              <a:lnSpc>
                <a:spcPct val="100000"/>
              </a:lnSpc>
              <a:spcBef>
                <a:spcPts val="360"/>
              </a:spcBef>
              <a:spcAft>
                <a:spcPts val="0"/>
              </a:spcAft>
              <a:buClr>
                <a:schemeClr val="dk2"/>
              </a:buClr>
              <a:buFont typeface="Arial"/>
              <a:buNone/>
              <a:defRPr/>
            </a:lvl9pPr>
          </a:lstStyle>
          <a:p>
            <a:endParaRPr/>
          </a:p>
        </p:txBody>
      </p:sp>
      <p:grpSp>
        <p:nvGrpSpPr>
          <p:cNvPr id="231" name="Shape 231"/>
          <p:cNvGrpSpPr/>
          <p:nvPr/>
        </p:nvGrpSpPr>
        <p:grpSpPr>
          <a:xfrm rot="10800000">
            <a:off x="5734187" y="4047854"/>
            <a:ext cx="3409812" cy="2810238"/>
            <a:chOff x="0" y="1491"/>
            <a:chExt cx="3409812" cy="2810238"/>
          </a:xfrm>
        </p:grpSpPr>
        <p:cxnSp>
          <p:nvCxnSpPr>
            <p:cNvPr id="232" name="Shape 232"/>
            <p:cNvCxnSpPr/>
            <p:nvPr/>
          </p:nvCxnSpPr>
          <p:spPr>
            <a:xfrm>
              <a:off x="0" y="245539"/>
              <a:ext cx="3251099"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33" name="Shape 233"/>
            <p:cNvCxnSpPr/>
            <p:nvPr/>
          </p:nvCxnSpPr>
          <p:spPr>
            <a:xfrm rot="-5400000">
              <a:off x="-1212177" y="1407880"/>
              <a:ext cx="28062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34" name="Shape 234"/>
            <p:cNvCxnSpPr/>
            <p:nvPr/>
          </p:nvCxnSpPr>
          <p:spPr>
            <a:xfrm>
              <a:off x="0" y="474143"/>
              <a:ext cx="2666998"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35" name="Shape 235"/>
            <p:cNvCxnSpPr/>
            <p:nvPr/>
          </p:nvCxnSpPr>
          <p:spPr>
            <a:xfrm>
              <a:off x="0" y="702743"/>
              <a:ext cx="21675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36" name="Shape 236"/>
            <p:cNvCxnSpPr/>
            <p:nvPr/>
          </p:nvCxnSpPr>
          <p:spPr>
            <a:xfrm>
              <a:off x="0" y="931341"/>
              <a:ext cx="1862699"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37" name="Shape 237"/>
            <p:cNvCxnSpPr/>
            <p:nvPr/>
          </p:nvCxnSpPr>
          <p:spPr>
            <a:xfrm>
              <a:off x="0" y="1159941"/>
              <a:ext cx="1490097"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38" name="Shape 238"/>
            <p:cNvCxnSpPr/>
            <p:nvPr/>
          </p:nvCxnSpPr>
          <p:spPr>
            <a:xfrm>
              <a:off x="0" y="1388541"/>
              <a:ext cx="1219199"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39" name="Shape 239"/>
            <p:cNvCxnSpPr/>
            <p:nvPr/>
          </p:nvCxnSpPr>
          <p:spPr>
            <a:xfrm>
              <a:off x="0" y="1617141"/>
              <a:ext cx="990597"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40" name="Shape 240"/>
            <p:cNvCxnSpPr/>
            <p:nvPr/>
          </p:nvCxnSpPr>
          <p:spPr>
            <a:xfrm>
              <a:off x="0" y="1845741"/>
              <a:ext cx="7452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41" name="Shape 241"/>
            <p:cNvCxnSpPr/>
            <p:nvPr/>
          </p:nvCxnSpPr>
          <p:spPr>
            <a:xfrm>
              <a:off x="0" y="2074341"/>
              <a:ext cx="533399"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42" name="Shape 242"/>
            <p:cNvCxnSpPr/>
            <p:nvPr/>
          </p:nvCxnSpPr>
          <p:spPr>
            <a:xfrm>
              <a:off x="0" y="2302941"/>
              <a:ext cx="262498"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43" name="Shape 243"/>
            <p:cNvCxnSpPr/>
            <p:nvPr/>
          </p:nvCxnSpPr>
          <p:spPr>
            <a:xfrm rot="-5400000">
              <a:off x="-814261" y="1238112"/>
              <a:ext cx="2468399"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44" name="Shape 244"/>
            <p:cNvCxnSpPr/>
            <p:nvPr/>
          </p:nvCxnSpPr>
          <p:spPr>
            <a:xfrm rot="-5400000">
              <a:off x="-357712" y="1014527"/>
              <a:ext cx="2018099"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45" name="Shape 245"/>
            <p:cNvCxnSpPr/>
            <p:nvPr/>
          </p:nvCxnSpPr>
          <p:spPr>
            <a:xfrm rot="-5400000">
              <a:off x="-852" y="887575"/>
              <a:ext cx="1763998"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46" name="Shape 246"/>
            <p:cNvCxnSpPr/>
            <p:nvPr/>
          </p:nvCxnSpPr>
          <p:spPr>
            <a:xfrm rot="-5400000">
              <a:off x="326307" y="790194"/>
              <a:ext cx="15693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47" name="Shape 247"/>
            <p:cNvCxnSpPr/>
            <p:nvPr/>
          </p:nvCxnSpPr>
          <p:spPr>
            <a:xfrm rot="-5400000">
              <a:off x="636516" y="709724"/>
              <a:ext cx="14085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48" name="Shape 248"/>
            <p:cNvCxnSpPr/>
            <p:nvPr/>
          </p:nvCxnSpPr>
          <p:spPr>
            <a:xfrm rot="-5400000">
              <a:off x="972228" y="603961"/>
              <a:ext cx="11967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49" name="Shape 249"/>
            <p:cNvCxnSpPr/>
            <p:nvPr/>
          </p:nvCxnSpPr>
          <p:spPr>
            <a:xfrm rot="-5400000">
              <a:off x="1278233" y="527761"/>
              <a:ext cx="10443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50" name="Shape 250"/>
            <p:cNvCxnSpPr/>
            <p:nvPr/>
          </p:nvCxnSpPr>
          <p:spPr>
            <a:xfrm rot="-5400000">
              <a:off x="1590397" y="440776"/>
              <a:ext cx="879597"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51" name="Shape 251"/>
            <p:cNvCxnSpPr/>
            <p:nvPr/>
          </p:nvCxnSpPr>
          <p:spPr>
            <a:xfrm rot="-5400000">
              <a:off x="1883657" y="377227"/>
              <a:ext cx="7527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52" name="Shape 252"/>
            <p:cNvCxnSpPr/>
            <p:nvPr/>
          </p:nvCxnSpPr>
          <p:spPr>
            <a:xfrm rot="-5400000">
              <a:off x="2198063" y="292490"/>
              <a:ext cx="583499"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53" name="Shape 253"/>
            <p:cNvCxnSpPr/>
            <p:nvPr/>
          </p:nvCxnSpPr>
          <p:spPr>
            <a:xfrm rot="-5400000">
              <a:off x="2521024" y="199373"/>
              <a:ext cx="397200"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54" name="Shape 254"/>
            <p:cNvCxnSpPr/>
            <p:nvPr/>
          </p:nvCxnSpPr>
          <p:spPr>
            <a:xfrm rot="-5400000">
              <a:off x="2801686" y="148624"/>
              <a:ext cx="295498"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55" name="Shape 255"/>
            <p:cNvCxnSpPr/>
            <p:nvPr/>
          </p:nvCxnSpPr>
          <p:spPr>
            <a:xfrm rot="-5400000">
              <a:off x="3079239" y="102444"/>
              <a:ext cx="201599" cy="1500"/>
            </a:xfrm>
            <a:prstGeom prst="straightConnector1">
              <a:avLst/>
            </a:prstGeom>
            <a:noFill/>
            <a:ln w="12700" cap="flat">
              <a:solidFill>
                <a:srgbClr val="B7CCE4">
                  <a:alpha val="52549"/>
                </a:srgbClr>
              </a:solidFill>
              <a:prstDash val="solid"/>
              <a:round/>
              <a:headEnd type="none" w="med" len="med"/>
              <a:tailEnd type="none" w="med" len="med"/>
            </a:ln>
          </p:spPr>
        </p:cxnSp>
        <p:cxnSp>
          <p:nvCxnSpPr>
            <p:cNvPr id="256" name="Shape 256"/>
            <p:cNvCxnSpPr/>
            <p:nvPr/>
          </p:nvCxnSpPr>
          <p:spPr>
            <a:xfrm rot="-5400000">
              <a:off x="3324762" y="85073"/>
              <a:ext cx="168600" cy="1500"/>
            </a:xfrm>
            <a:prstGeom prst="straightConnector1">
              <a:avLst/>
            </a:prstGeom>
            <a:noFill/>
            <a:ln w="12700" cap="flat">
              <a:solidFill>
                <a:srgbClr val="B7CCE4">
                  <a:alpha val="52549"/>
                </a:srgbClr>
              </a:solidFill>
              <a:prstDash val="solid"/>
              <a:round/>
              <a:headEnd type="none" w="med" len="med"/>
              <a:tailEnd type="none" w="med" len="med"/>
            </a:ln>
          </p:spPr>
        </p:cxnSp>
      </p:gr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
        <p:cNvGrpSpPr/>
        <p:nvPr/>
      </p:nvGrpSpPr>
      <p:grpSpPr>
        <a:xfrm>
          <a:off x="0" y="0"/>
          <a:ext cx="0" cy="0"/>
          <a:chOff x="0" y="0"/>
          <a:chExt cx="0" cy="0"/>
        </a:xfrm>
      </p:grpSpPr>
      <p:grpSp>
        <p:nvGrpSpPr>
          <p:cNvPr id="2" name="Shape 5"/>
          <p:cNvGrpSpPr/>
          <p:nvPr/>
        </p:nvGrpSpPr>
        <p:grpSpPr>
          <a:xfrm>
            <a:off x="33867" y="-94"/>
            <a:ext cx="3409812" cy="2810236"/>
            <a:chOff x="0" y="1493"/>
            <a:chExt cx="3409812" cy="2810236"/>
          </a:xfrm>
        </p:grpSpPr>
        <p:cxnSp>
          <p:nvCxnSpPr>
            <p:cNvPr id="6" name="Shape 6"/>
            <p:cNvCxnSpPr/>
            <p:nvPr/>
          </p:nvCxnSpPr>
          <p:spPr>
            <a:xfrm>
              <a:off x="0" y="245542"/>
              <a:ext cx="3251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7" name="Shape 7"/>
            <p:cNvCxnSpPr/>
            <p:nvPr/>
          </p:nvCxnSpPr>
          <p:spPr>
            <a:xfrm rot="-5400000">
              <a:off x="-1212177" y="1407880"/>
              <a:ext cx="2806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8" name="Shape 8"/>
            <p:cNvCxnSpPr/>
            <p:nvPr/>
          </p:nvCxnSpPr>
          <p:spPr>
            <a:xfrm>
              <a:off x="0" y="474143"/>
              <a:ext cx="2666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9" name="Shape 9"/>
            <p:cNvCxnSpPr/>
            <p:nvPr/>
          </p:nvCxnSpPr>
          <p:spPr>
            <a:xfrm>
              <a:off x="0" y="702743"/>
              <a:ext cx="2167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0" name="Shape 10"/>
            <p:cNvCxnSpPr/>
            <p:nvPr/>
          </p:nvCxnSpPr>
          <p:spPr>
            <a:xfrm>
              <a:off x="0" y="931342"/>
              <a:ext cx="18626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1" name="Shape 11"/>
            <p:cNvCxnSpPr/>
            <p:nvPr/>
          </p:nvCxnSpPr>
          <p:spPr>
            <a:xfrm>
              <a:off x="0" y="1159942"/>
              <a:ext cx="1490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2" name="Shape 12"/>
            <p:cNvCxnSpPr/>
            <p:nvPr/>
          </p:nvCxnSpPr>
          <p:spPr>
            <a:xfrm>
              <a:off x="0" y="1388542"/>
              <a:ext cx="12191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3" name="Shape 13"/>
            <p:cNvCxnSpPr/>
            <p:nvPr/>
          </p:nvCxnSpPr>
          <p:spPr>
            <a:xfrm>
              <a:off x="0" y="1617142"/>
              <a:ext cx="990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4" name="Shape 14"/>
            <p:cNvCxnSpPr/>
            <p:nvPr/>
          </p:nvCxnSpPr>
          <p:spPr>
            <a:xfrm>
              <a:off x="0" y="1845742"/>
              <a:ext cx="745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5" name="Shape 15"/>
            <p:cNvCxnSpPr/>
            <p:nvPr/>
          </p:nvCxnSpPr>
          <p:spPr>
            <a:xfrm>
              <a:off x="0" y="2074342"/>
              <a:ext cx="533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6" name="Shape 16"/>
            <p:cNvCxnSpPr/>
            <p:nvPr/>
          </p:nvCxnSpPr>
          <p:spPr>
            <a:xfrm>
              <a:off x="0" y="2302943"/>
              <a:ext cx="262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7" name="Shape 17"/>
            <p:cNvCxnSpPr/>
            <p:nvPr/>
          </p:nvCxnSpPr>
          <p:spPr>
            <a:xfrm rot="-5400000">
              <a:off x="-814261" y="1238115"/>
              <a:ext cx="2468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8" name="Shape 18"/>
            <p:cNvCxnSpPr/>
            <p:nvPr/>
          </p:nvCxnSpPr>
          <p:spPr>
            <a:xfrm rot="-5400000">
              <a:off x="-357712" y="1014527"/>
              <a:ext cx="2018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9" name="Shape 19"/>
            <p:cNvCxnSpPr/>
            <p:nvPr/>
          </p:nvCxnSpPr>
          <p:spPr>
            <a:xfrm rot="-5400000">
              <a:off x="-853" y="887576"/>
              <a:ext cx="1763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0" name="Shape 20"/>
            <p:cNvCxnSpPr/>
            <p:nvPr/>
          </p:nvCxnSpPr>
          <p:spPr>
            <a:xfrm rot="-5400000">
              <a:off x="326307" y="790194"/>
              <a:ext cx="1569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1" name="Shape 21"/>
            <p:cNvCxnSpPr/>
            <p:nvPr/>
          </p:nvCxnSpPr>
          <p:spPr>
            <a:xfrm rot="-5400000">
              <a:off x="636516" y="709726"/>
              <a:ext cx="1408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2" name="Shape 22"/>
            <p:cNvCxnSpPr/>
            <p:nvPr/>
          </p:nvCxnSpPr>
          <p:spPr>
            <a:xfrm rot="-5400000">
              <a:off x="972228" y="603961"/>
              <a:ext cx="1196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3" name="Shape 23"/>
            <p:cNvCxnSpPr/>
            <p:nvPr/>
          </p:nvCxnSpPr>
          <p:spPr>
            <a:xfrm rot="-5400000">
              <a:off x="1278236" y="527761"/>
              <a:ext cx="1044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4" name="Shape 24"/>
            <p:cNvCxnSpPr/>
            <p:nvPr/>
          </p:nvCxnSpPr>
          <p:spPr>
            <a:xfrm rot="-5400000">
              <a:off x="1590398" y="440776"/>
              <a:ext cx="879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5" name="Shape 25"/>
            <p:cNvCxnSpPr/>
            <p:nvPr/>
          </p:nvCxnSpPr>
          <p:spPr>
            <a:xfrm rot="-5400000">
              <a:off x="1883657" y="377227"/>
              <a:ext cx="752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6" name="Shape 26"/>
            <p:cNvCxnSpPr/>
            <p:nvPr/>
          </p:nvCxnSpPr>
          <p:spPr>
            <a:xfrm rot="-5400000">
              <a:off x="2198066" y="292493"/>
              <a:ext cx="583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7" name="Shape 27"/>
            <p:cNvCxnSpPr/>
            <p:nvPr/>
          </p:nvCxnSpPr>
          <p:spPr>
            <a:xfrm rot="-5400000">
              <a:off x="2521027" y="199376"/>
              <a:ext cx="397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8" name="Shape 28"/>
            <p:cNvCxnSpPr/>
            <p:nvPr/>
          </p:nvCxnSpPr>
          <p:spPr>
            <a:xfrm rot="-5400000">
              <a:off x="2801688" y="148627"/>
              <a:ext cx="295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9" name="Shape 29"/>
            <p:cNvCxnSpPr/>
            <p:nvPr/>
          </p:nvCxnSpPr>
          <p:spPr>
            <a:xfrm rot="-5400000">
              <a:off x="3079242" y="102444"/>
              <a:ext cx="201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0" name="Shape 30"/>
            <p:cNvCxnSpPr/>
            <p:nvPr/>
          </p:nvCxnSpPr>
          <p:spPr>
            <a:xfrm rot="-5400000">
              <a:off x="3324762" y="85076"/>
              <a:ext cx="168600" cy="1500"/>
            </a:xfrm>
            <a:prstGeom prst="straightConnector1">
              <a:avLst/>
            </a:prstGeom>
            <a:noFill/>
            <a:ln w="12700" cap="flat">
              <a:solidFill>
                <a:srgbClr val="B7CCE4">
                  <a:alpha val="53725"/>
                </a:srgbClr>
              </a:solidFill>
              <a:prstDash val="solid"/>
              <a:round/>
              <a:headEnd type="none" w="med" len="med"/>
              <a:tailEnd type="none" w="med" len="med"/>
            </a:ln>
          </p:spPr>
        </p:cxnSp>
      </p:grpSp>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lt1"/>
              </a:buClr>
              <a:buSzPct val="100000"/>
              <a:buNone/>
              <a:defRPr sz="4400">
                <a:solidFill>
                  <a:schemeClr val="lt1"/>
                </a:solidFill>
              </a:defRPr>
            </a:lvl1pPr>
            <a:lvl2pPr>
              <a:spcBef>
                <a:spcPts val="0"/>
              </a:spcBef>
              <a:buClr>
                <a:schemeClr val="lt1"/>
              </a:buClr>
              <a:buSzPct val="100000"/>
              <a:buNone/>
              <a:defRPr sz="4400">
                <a:solidFill>
                  <a:schemeClr val="lt1"/>
                </a:solidFill>
              </a:defRPr>
            </a:lvl2pPr>
            <a:lvl3pPr>
              <a:spcBef>
                <a:spcPts val="0"/>
              </a:spcBef>
              <a:buClr>
                <a:schemeClr val="lt1"/>
              </a:buClr>
              <a:buSzPct val="100000"/>
              <a:buNone/>
              <a:defRPr sz="4400">
                <a:solidFill>
                  <a:schemeClr val="lt1"/>
                </a:solidFill>
              </a:defRPr>
            </a:lvl3pPr>
            <a:lvl4pPr>
              <a:spcBef>
                <a:spcPts val="0"/>
              </a:spcBef>
              <a:buClr>
                <a:schemeClr val="lt1"/>
              </a:buClr>
              <a:buSzPct val="100000"/>
              <a:buNone/>
              <a:defRPr sz="4400">
                <a:solidFill>
                  <a:schemeClr val="lt1"/>
                </a:solidFill>
              </a:defRPr>
            </a:lvl4pPr>
            <a:lvl5pPr>
              <a:spcBef>
                <a:spcPts val="0"/>
              </a:spcBef>
              <a:buClr>
                <a:schemeClr val="lt1"/>
              </a:buClr>
              <a:buSzPct val="100000"/>
              <a:buNone/>
              <a:defRPr sz="4400">
                <a:solidFill>
                  <a:schemeClr val="lt1"/>
                </a:solidFill>
              </a:defRPr>
            </a:lvl5pPr>
            <a:lvl6pPr>
              <a:spcBef>
                <a:spcPts val="0"/>
              </a:spcBef>
              <a:buClr>
                <a:schemeClr val="lt1"/>
              </a:buClr>
              <a:buSzPct val="100000"/>
              <a:buNone/>
              <a:defRPr sz="4400">
                <a:solidFill>
                  <a:schemeClr val="lt1"/>
                </a:solidFill>
              </a:defRPr>
            </a:lvl6pPr>
            <a:lvl7pPr>
              <a:spcBef>
                <a:spcPts val="0"/>
              </a:spcBef>
              <a:buClr>
                <a:schemeClr val="lt1"/>
              </a:buClr>
              <a:buSzPct val="100000"/>
              <a:buNone/>
              <a:defRPr sz="4400">
                <a:solidFill>
                  <a:schemeClr val="lt1"/>
                </a:solidFill>
              </a:defRPr>
            </a:lvl7pPr>
            <a:lvl8pPr>
              <a:spcBef>
                <a:spcPts val="0"/>
              </a:spcBef>
              <a:buClr>
                <a:schemeClr val="lt1"/>
              </a:buClr>
              <a:buSzPct val="100000"/>
              <a:buNone/>
              <a:defRPr sz="4400">
                <a:solidFill>
                  <a:schemeClr val="lt1"/>
                </a:solidFill>
              </a:defRPr>
            </a:lvl8pPr>
            <a:lvl9pPr>
              <a:spcBef>
                <a:spcPts val="0"/>
              </a:spcBef>
              <a:buClr>
                <a:schemeClr val="lt1"/>
              </a:buClr>
              <a:buSzPct val="100000"/>
              <a:buNone/>
              <a:defRPr sz="4400">
                <a:solidFill>
                  <a:schemeClr val="lt1"/>
                </a:solidFill>
              </a:defRPr>
            </a:lvl9pPr>
          </a:lstStyle>
          <a:p>
            <a:endParaRPr/>
          </a:p>
        </p:txBody>
      </p:sp>
      <p:sp>
        <p:nvSpPr>
          <p:cNvPr id="32" name="Shape 3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a:spcBef>
                <a:spcPts val="0"/>
              </a:spcBef>
              <a:buClr>
                <a:schemeClr val="dk2"/>
              </a:buClr>
              <a:buSzPct val="100000"/>
              <a:defRPr sz="1800">
                <a:solidFill>
                  <a:schemeClr val="dk2"/>
                </a:solidFill>
              </a:defRPr>
            </a:lvl1pPr>
            <a:lvl2pPr>
              <a:spcBef>
                <a:spcPts val="360"/>
              </a:spcBef>
              <a:buClr>
                <a:schemeClr val="dk2"/>
              </a:buClr>
              <a:buSzPct val="100000"/>
              <a:defRPr sz="1800">
                <a:solidFill>
                  <a:schemeClr val="dk2"/>
                </a:solidFill>
              </a:defRPr>
            </a:lvl2pPr>
            <a:lvl3pPr>
              <a:spcBef>
                <a:spcPts val="360"/>
              </a:spcBef>
              <a:buClr>
                <a:schemeClr val="dk2"/>
              </a:buClr>
              <a:buSzPct val="100000"/>
              <a:defRPr sz="18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a:endParaRPr/>
          </a:p>
        </p:txBody>
      </p:sp>
      <p:grpSp>
        <p:nvGrpSpPr>
          <p:cNvPr id="3" name="Shape 33"/>
          <p:cNvGrpSpPr/>
          <p:nvPr/>
        </p:nvGrpSpPr>
        <p:grpSpPr>
          <a:xfrm rot="10800000">
            <a:off x="5734187" y="4047858"/>
            <a:ext cx="3409812" cy="2810236"/>
            <a:chOff x="0" y="1493"/>
            <a:chExt cx="3409812" cy="2810236"/>
          </a:xfrm>
        </p:grpSpPr>
        <p:cxnSp>
          <p:nvCxnSpPr>
            <p:cNvPr id="34" name="Shape 34"/>
            <p:cNvCxnSpPr/>
            <p:nvPr/>
          </p:nvCxnSpPr>
          <p:spPr>
            <a:xfrm>
              <a:off x="0" y="245542"/>
              <a:ext cx="3251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5" name="Shape 35"/>
            <p:cNvCxnSpPr/>
            <p:nvPr/>
          </p:nvCxnSpPr>
          <p:spPr>
            <a:xfrm rot="-5400000">
              <a:off x="-1212177" y="1407880"/>
              <a:ext cx="2806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6" name="Shape 36"/>
            <p:cNvCxnSpPr/>
            <p:nvPr/>
          </p:nvCxnSpPr>
          <p:spPr>
            <a:xfrm>
              <a:off x="0" y="474143"/>
              <a:ext cx="2666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7" name="Shape 37"/>
            <p:cNvCxnSpPr/>
            <p:nvPr/>
          </p:nvCxnSpPr>
          <p:spPr>
            <a:xfrm>
              <a:off x="0" y="702743"/>
              <a:ext cx="2167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8" name="Shape 38"/>
            <p:cNvCxnSpPr/>
            <p:nvPr/>
          </p:nvCxnSpPr>
          <p:spPr>
            <a:xfrm>
              <a:off x="0" y="931342"/>
              <a:ext cx="18626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9" name="Shape 39"/>
            <p:cNvCxnSpPr/>
            <p:nvPr/>
          </p:nvCxnSpPr>
          <p:spPr>
            <a:xfrm>
              <a:off x="0" y="1159942"/>
              <a:ext cx="1490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0" name="Shape 40"/>
            <p:cNvCxnSpPr/>
            <p:nvPr/>
          </p:nvCxnSpPr>
          <p:spPr>
            <a:xfrm>
              <a:off x="0" y="1388542"/>
              <a:ext cx="12191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1" name="Shape 41"/>
            <p:cNvCxnSpPr/>
            <p:nvPr/>
          </p:nvCxnSpPr>
          <p:spPr>
            <a:xfrm>
              <a:off x="0" y="1617142"/>
              <a:ext cx="990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2" name="Shape 42"/>
            <p:cNvCxnSpPr/>
            <p:nvPr/>
          </p:nvCxnSpPr>
          <p:spPr>
            <a:xfrm>
              <a:off x="0" y="1845742"/>
              <a:ext cx="745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3" name="Shape 43"/>
            <p:cNvCxnSpPr/>
            <p:nvPr/>
          </p:nvCxnSpPr>
          <p:spPr>
            <a:xfrm>
              <a:off x="0" y="2074342"/>
              <a:ext cx="533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4" name="Shape 44"/>
            <p:cNvCxnSpPr/>
            <p:nvPr/>
          </p:nvCxnSpPr>
          <p:spPr>
            <a:xfrm>
              <a:off x="0" y="2302943"/>
              <a:ext cx="262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5" name="Shape 45"/>
            <p:cNvCxnSpPr/>
            <p:nvPr/>
          </p:nvCxnSpPr>
          <p:spPr>
            <a:xfrm rot="-5400000">
              <a:off x="-814261" y="1238115"/>
              <a:ext cx="2468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6" name="Shape 46"/>
            <p:cNvCxnSpPr/>
            <p:nvPr/>
          </p:nvCxnSpPr>
          <p:spPr>
            <a:xfrm rot="-5400000">
              <a:off x="-357712" y="1014527"/>
              <a:ext cx="2018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7" name="Shape 47"/>
            <p:cNvCxnSpPr/>
            <p:nvPr/>
          </p:nvCxnSpPr>
          <p:spPr>
            <a:xfrm rot="-5400000">
              <a:off x="-853" y="887576"/>
              <a:ext cx="1763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8" name="Shape 48"/>
            <p:cNvCxnSpPr/>
            <p:nvPr/>
          </p:nvCxnSpPr>
          <p:spPr>
            <a:xfrm rot="-5400000">
              <a:off x="326307" y="790194"/>
              <a:ext cx="1569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9" name="Shape 49"/>
            <p:cNvCxnSpPr/>
            <p:nvPr/>
          </p:nvCxnSpPr>
          <p:spPr>
            <a:xfrm rot="-5400000">
              <a:off x="636516" y="709726"/>
              <a:ext cx="1408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0" name="Shape 50"/>
            <p:cNvCxnSpPr/>
            <p:nvPr/>
          </p:nvCxnSpPr>
          <p:spPr>
            <a:xfrm rot="-5400000">
              <a:off x="972228" y="603961"/>
              <a:ext cx="1196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1" name="Shape 51"/>
            <p:cNvCxnSpPr/>
            <p:nvPr/>
          </p:nvCxnSpPr>
          <p:spPr>
            <a:xfrm rot="-5400000">
              <a:off x="1278236" y="527761"/>
              <a:ext cx="1044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2" name="Shape 52"/>
            <p:cNvCxnSpPr/>
            <p:nvPr/>
          </p:nvCxnSpPr>
          <p:spPr>
            <a:xfrm rot="-5400000">
              <a:off x="1590398" y="440776"/>
              <a:ext cx="879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3" name="Shape 53"/>
            <p:cNvCxnSpPr/>
            <p:nvPr/>
          </p:nvCxnSpPr>
          <p:spPr>
            <a:xfrm rot="-5400000">
              <a:off x="1883657" y="377227"/>
              <a:ext cx="752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4" name="Shape 54"/>
            <p:cNvCxnSpPr/>
            <p:nvPr/>
          </p:nvCxnSpPr>
          <p:spPr>
            <a:xfrm rot="-5400000">
              <a:off x="2198066" y="292493"/>
              <a:ext cx="583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5" name="Shape 55"/>
            <p:cNvCxnSpPr/>
            <p:nvPr/>
          </p:nvCxnSpPr>
          <p:spPr>
            <a:xfrm rot="-5400000">
              <a:off x="2521027" y="199376"/>
              <a:ext cx="397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6" name="Shape 56"/>
            <p:cNvCxnSpPr/>
            <p:nvPr/>
          </p:nvCxnSpPr>
          <p:spPr>
            <a:xfrm rot="-5400000">
              <a:off x="2801688" y="148627"/>
              <a:ext cx="295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7" name="Shape 57"/>
            <p:cNvCxnSpPr/>
            <p:nvPr/>
          </p:nvCxnSpPr>
          <p:spPr>
            <a:xfrm rot="-5400000">
              <a:off x="3079242" y="102444"/>
              <a:ext cx="201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8" name="Shape 58"/>
            <p:cNvCxnSpPr/>
            <p:nvPr/>
          </p:nvCxnSpPr>
          <p:spPr>
            <a:xfrm rot="-5400000">
              <a:off x="3324762" y="85076"/>
              <a:ext cx="168600" cy="1500"/>
            </a:xfrm>
            <a:prstGeom prst="straightConnector1">
              <a:avLst/>
            </a:prstGeom>
            <a:noFill/>
            <a:ln w="12700" cap="flat">
              <a:solidFill>
                <a:srgbClr val="B7CCE4">
                  <a:alpha val="53725"/>
                </a:srgbClr>
              </a:solidFill>
              <a:prstDash val="solid"/>
              <a:round/>
              <a:headEnd type="none" w="med" len="med"/>
              <a:tailEnd type="none" w="med" len="med"/>
            </a:ln>
          </p:spPr>
        </p:cxnSp>
      </p:gr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file:///C:\Users\Austin\Downloads\20141123_144121.mp4"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file:///C:\Users\Austin\Downloads\IMG_5995%20-%20Small.mov"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ideo" Target="file:///C:\Users\Austin\Downloads\IMG_6011%5b2%5d.mov" TargetMode="Externa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9.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ctrTitle"/>
          </p:nvPr>
        </p:nvSpPr>
        <p:spPr>
          <a:xfrm>
            <a:off x="685800" y="73575"/>
            <a:ext cx="7772400" cy="1470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dirty="0" smtClean="0">
                <a:solidFill>
                  <a:schemeClr val="dk1"/>
                </a:solidFill>
                <a:latin typeface="Calibri"/>
                <a:ea typeface="Calibri"/>
                <a:cs typeface="Calibri"/>
                <a:sym typeface="Calibri"/>
              </a:rPr>
              <a:t>Lab Materials</a:t>
            </a:r>
            <a:endParaRPr lang="en-US" sz="4400" b="0" i="0" u="none" strike="noStrike" cap="none" baseline="0" dirty="0">
              <a:solidFill>
                <a:schemeClr val="dk1"/>
              </a:solidFill>
              <a:latin typeface="Calibri"/>
              <a:ea typeface="Calibri"/>
              <a:cs typeface="Calibri"/>
              <a:sym typeface="Calibri"/>
            </a:endParaRPr>
          </a:p>
        </p:txBody>
      </p:sp>
      <p:sp>
        <p:nvSpPr>
          <p:cNvPr id="303" name="Shape 303"/>
          <p:cNvSpPr txBox="1">
            <a:spLocks noGrp="1"/>
          </p:cNvSpPr>
          <p:nvPr>
            <p:ph type="subTitle" idx="1"/>
          </p:nvPr>
        </p:nvSpPr>
        <p:spPr>
          <a:xfrm>
            <a:off x="926575" y="3032300"/>
            <a:ext cx="6400799" cy="10514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3200" b="0" i="0" u="none" strike="noStrike" cap="none" baseline="0">
                <a:solidFill>
                  <a:schemeClr val="lt1"/>
                </a:solidFill>
                <a:latin typeface="Calibri"/>
                <a:ea typeface="Calibri"/>
                <a:cs typeface="Calibri"/>
                <a:sym typeface="Calibri"/>
              </a:rPr>
              <a:t>Wireless Power Charge Security Via Chaos-Based Frequency Adjustment</a:t>
            </a:r>
          </a:p>
        </p:txBody>
      </p:sp>
      <p:sp>
        <p:nvSpPr>
          <p:cNvPr id="304" name="Shape 304"/>
          <p:cNvSpPr txBox="1"/>
          <p:nvPr/>
        </p:nvSpPr>
        <p:spPr>
          <a:xfrm>
            <a:off x="565625" y="5572525"/>
            <a:ext cx="3112500" cy="477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a:solidFill>
                  <a:srgbClr val="000000"/>
                </a:solidFill>
                <a:latin typeface="Calibri"/>
                <a:ea typeface="Calibri"/>
                <a:cs typeface="Calibri"/>
                <a:sym typeface="Calibri"/>
              </a:rPr>
              <a:t>Faculty Advisor: Dr. Fei Hu</a:t>
            </a:r>
          </a:p>
        </p:txBody>
      </p:sp>
      <p:sp>
        <p:nvSpPr>
          <p:cNvPr id="305" name="Shape 305"/>
          <p:cNvSpPr txBox="1"/>
          <p:nvPr/>
        </p:nvSpPr>
        <p:spPr>
          <a:xfrm>
            <a:off x="4687950" y="5390675"/>
            <a:ext cx="2020199" cy="1570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Austin Burnett Nathan Howdon  D’Arrys </a:t>
            </a:r>
            <a:r>
              <a:rPr lang="en-US" sz="1800">
                <a:solidFill>
                  <a:schemeClr val="dk1"/>
                </a:solidFill>
                <a:latin typeface="Calibri"/>
                <a:ea typeface="Calibri"/>
                <a:cs typeface="Calibri"/>
                <a:sym typeface="Calibri"/>
              </a:rPr>
              <a:t>Smith</a:t>
            </a:r>
            <a:r>
              <a:rPr lang="en-US" sz="1800" b="0" i="0" u="none" strike="noStrike" cap="none" baseline="0">
                <a:solidFill>
                  <a:schemeClr val="dk1"/>
                </a:solidFill>
                <a:latin typeface="Calibri"/>
                <a:ea typeface="Calibri"/>
                <a:cs typeface="Calibri"/>
                <a:sym typeface="Calibri"/>
              </a:rPr>
              <a:t> Allison O’Shea Philip Zicarelli</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142111"/>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baseline="0">
                <a:solidFill>
                  <a:srgbClr val="000000"/>
                </a:solidFill>
                <a:latin typeface="Calibri"/>
                <a:ea typeface="Calibri"/>
                <a:cs typeface="Calibri"/>
                <a:sym typeface="Calibri"/>
              </a:rPr>
              <a:t>Randomness</a:t>
            </a:r>
          </a:p>
        </p:txBody>
      </p:sp>
      <p:sp>
        <p:nvSpPr>
          <p:cNvPr id="400" name="Shape 400"/>
          <p:cNvSpPr txBox="1">
            <a:spLocks noGrp="1"/>
          </p:cNvSpPr>
          <p:nvPr>
            <p:ph type="body" idx="1"/>
          </p:nvPr>
        </p:nvSpPr>
        <p:spPr>
          <a:xfrm>
            <a:off x="457200" y="1165950"/>
            <a:ext cx="8229600" cy="4526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200" b="0" i="0" u="none" strike="noStrike" cap="none" baseline="0">
                <a:solidFill>
                  <a:schemeClr val="dk1"/>
                </a:solidFill>
                <a:latin typeface="Calibri"/>
                <a:ea typeface="Calibri"/>
                <a:cs typeface="Calibri"/>
                <a:sym typeface="Calibri"/>
              </a:rPr>
              <a:t>To make the frequency switch sequence confidential to attackers, we propose a Logistic Maps based capacity control. </a:t>
            </a:r>
          </a:p>
          <a:p>
            <a:pPr marL="342900" marR="0" lvl="0" indent="-139700" algn="l" rtl="0">
              <a:lnSpc>
                <a:spcPct val="100000"/>
              </a:lnSpc>
              <a:spcBef>
                <a:spcPts val="0"/>
              </a:spcBef>
              <a:spcAft>
                <a:spcPts val="0"/>
              </a:spcAft>
              <a:buClr>
                <a:schemeClr val="dk1"/>
              </a:buClr>
              <a:buFont typeface="Calibri"/>
              <a:buNone/>
            </a:pPr>
            <a:endParaRPr sz="1100" b="0" i="0" u="none" strike="noStrike" cap="none" baseline="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Font typeface="Calibri"/>
              <a:buNone/>
            </a:pPr>
            <a:endParaRPr sz="1100" b="0" i="0" u="none" strike="noStrike" cap="none" baseline="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Font typeface="Calibri"/>
              <a:buNone/>
            </a:pPr>
            <a:endParaRPr sz="1100" b="0" i="0" u="none" strike="noStrike" cap="none" baseline="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Font typeface="Calibri"/>
              <a:buNone/>
            </a:pPr>
            <a:endParaRPr sz="1100" b="0" i="0" u="none" strike="noStrike" cap="none" baseline="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Font typeface="Calibri"/>
              <a:buNone/>
            </a:pPr>
            <a:endParaRPr sz="1100" b="0" i="0" u="none" strike="noStrike" cap="none" baseline="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Font typeface="Calibri"/>
              <a:buNone/>
            </a:pPr>
            <a:endParaRPr sz="1100" b="0" i="0" u="none" strike="noStrike" cap="none" baseline="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rgbClr val="000000"/>
              </a:buClr>
              <a:buFont typeface="Arial"/>
              <a:buNone/>
            </a:pPr>
            <a:endParaRPr sz="1100" b="0" i="0" u="none" strike="noStrike" cap="none" baseline="0">
              <a:solidFill>
                <a:schemeClr val="dk1"/>
              </a:solidFill>
              <a:latin typeface="Calibri"/>
              <a:ea typeface="Calibri"/>
              <a:cs typeface="Calibri"/>
              <a:sym typeface="Calibri"/>
            </a:endParaRPr>
          </a:p>
        </p:txBody>
      </p:sp>
      <p:sp>
        <p:nvSpPr>
          <p:cNvPr id="401" name="Shape 401"/>
          <p:cNvSpPr txBox="1"/>
          <p:nvPr/>
        </p:nvSpPr>
        <p:spPr>
          <a:xfrm>
            <a:off x="0" y="2066850"/>
            <a:ext cx="3511800" cy="36252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 </a:t>
            </a:r>
          </a:p>
          <a:p>
            <a:pPr marL="457200" marR="0" lvl="0" indent="-342900" algn="l" rtl="0">
              <a:lnSpc>
                <a:spcPct val="100000"/>
              </a:lnSpc>
              <a:spcBef>
                <a:spcPts val="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Chaos comes from microcontroller</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Chaos → randomness</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Frequency range can be divided into 2</a:t>
            </a:r>
            <a:r>
              <a:rPr lang="en-US" sz="1800" b="0" i="0" u="none" strike="noStrike" cap="none" baseline="30000">
                <a:solidFill>
                  <a:schemeClr val="dk1"/>
                </a:solidFill>
                <a:latin typeface="Calibri"/>
                <a:ea typeface="Calibri"/>
                <a:cs typeface="Calibri"/>
                <a:sym typeface="Calibri"/>
              </a:rPr>
              <a:t>10 </a:t>
            </a:r>
            <a:r>
              <a:rPr lang="en-US" sz="1800" b="0" i="0" u="none" strike="noStrike" cap="none" baseline="0">
                <a:solidFill>
                  <a:schemeClr val="dk1"/>
                </a:solidFill>
                <a:latin typeface="Calibri"/>
                <a:ea typeface="Calibri"/>
                <a:cs typeface="Calibri"/>
                <a:sym typeface="Calibri"/>
              </a:rPr>
              <a:t>= 1024 different subranges</a:t>
            </a: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X</a:t>
            </a:r>
            <a:r>
              <a:rPr lang="en-US" sz="1800" b="0" i="0" u="none" strike="noStrike" cap="none" baseline="-25000">
                <a:solidFill>
                  <a:schemeClr val="dk1"/>
                </a:solidFill>
                <a:latin typeface="Calibri"/>
                <a:ea typeface="Calibri"/>
                <a:cs typeface="Calibri"/>
                <a:sym typeface="Calibri"/>
              </a:rPr>
              <a:t>n+1</a:t>
            </a:r>
            <a:r>
              <a:rPr lang="en-US" sz="1800" b="0" i="0" u="none" strike="noStrike" cap="none" baseline="0">
                <a:solidFill>
                  <a:schemeClr val="dk1"/>
                </a:solidFill>
                <a:latin typeface="Calibri"/>
                <a:ea typeface="Calibri"/>
                <a:cs typeface="Calibri"/>
                <a:sym typeface="Calibri"/>
              </a:rPr>
              <a:t> = rX</a:t>
            </a:r>
            <a:r>
              <a:rPr lang="en-US" sz="1800" b="0" i="0" u="none" strike="noStrike" cap="none" baseline="-25000">
                <a:solidFill>
                  <a:schemeClr val="dk1"/>
                </a:solidFill>
                <a:latin typeface="Calibri"/>
                <a:ea typeface="Calibri"/>
                <a:cs typeface="Calibri"/>
                <a:sym typeface="Calibri"/>
              </a:rPr>
              <a:t>n</a:t>
            </a:r>
            <a:r>
              <a:rPr lang="en-US" sz="1800" b="0" i="0" u="none" strike="noStrike" cap="none" baseline="0">
                <a:solidFill>
                  <a:schemeClr val="dk1"/>
                </a:solidFill>
                <a:latin typeface="Calibri"/>
                <a:ea typeface="Calibri"/>
                <a:cs typeface="Calibri"/>
                <a:sym typeface="Calibri"/>
              </a:rPr>
              <a:t>(1-X</a:t>
            </a:r>
            <a:r>
              <a:rPr lang="en-US" sz="1800" b="0" i="0" u="none" strike="noStrike" cap="none" baseline="-25000">
                <a:solidFill>
                  <a:schemeClr val="dk1"/>
                </a:solidFill>
                <a:latin typeface="Calibri"/>
                <a:ea typeface="Calibri"/>
                <a:cs typeface="Calibri"/>
                <a:sym typeface="Calibri"/>
              </a:rPr>
              <a:t>n</a:t>
            </a:r>
            <a:r>
              <a:rPr lang="en-US" sz="1800" b="0" i="0" u="none" strike="noStrike" cap="none" baseline="0">
                <a:solidFill>
                  <a:schemeClr val="dk1"/>
                </a:solidFill>
                <a:latin typeface="Calibri"/>
                <a:ea typeface="Calibri"/>
                <a:cs typeface="Calibri"/>
                <a:sym typeface="Calibri"/>
              </a:rPr>
              <a:t>), 0&lt;X</a:t>
            </a:r>
            <a:r>
              <a:rPr lang="en-US" sz="1800" b="0" i="0" u="none" strike="noStrike" cap="none" baseline="-25000">
                <a:solidFill>
                  <a:schemeClr val="dk1"/>
                </a:solidFill>
                <a:latin typeface="Calibri"/>
                <a:ea typeface="Calibri"/>
                <a:cs typeface="Calibri"/>
                <a:sym typeface="Calibri"/>
              </a:rPr>
              <a:t>n</a:t>
            </a:r>
            <a:r>
              <a:rPr lang="en-US" sz="1800" b="0" i="0" u="none" strike="noStrike" cap="none" baseline="0">
                <a:solidFill>
                  <a:schemeClr val="dk1"/>
                </a:solidFill>
                <a:latin typeface="Calibri"/>
                <a:ea typeface="Calibri"/>
                <a:cs typeface="Calibri"/>
                <a:sym typeface="Calibri"/>
              </a:rPr>
              <a:t>&lt;1, r&gt;0</a:t>
            </a:r>
          </a:p>
        </p:txBody>
      </p:sp>
      <p:pic>
        <p:nvPicPr>
          <p:cNvPr id="402" name="Shape 402"/>
          <p:cNvPicPr preferRelativeResize="0"/>
          <p:nvPr/>
        </p:nvPicPr>
        <p:blipFill rotWithShape="1">
          <a:blip r:embed="rId3">
            <a:alphaModFix/>
          </a:blip>
          <a:srcRect/>
          <a:stretch/>
        </p:blipFill>
        <p:spPr>
          <a:xfrm>
            <a:off x="3511825" y="2231875"/>
            <a:ext cx="5632174" cy="398357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a:t>Final </a:t>
            </a:r>
            <a:r>
              <a:rPr lang="en-US" sz="4400" b="0" i="0" u="none" strike="noStrike" cap="none" baseline="0">
                <a:solidFill>
                  <a:srgbClr val="000000"/>
                </a:solidFill>
                <a:latin typeface="Arial"/>
                <a:ea typeface="Arial"/>
                <a:cs typeface="Arial"/>
                <a:sym typeface="Arial"/>
              </a:rPr>
              <a:t>Microcontroller Code</a:t>
            </a:r>
          </a:p>
        </p:txBody>
      </p:sp>
      <p:sp>
        <p:nvSpPr>
          <p:cNvPr id="408" name="Shape 408"/>
          <p:cNvSpPr txBox="1">
            <a:spLocks noGrp="1"/>
          </p:cNvSpPr>
          <p:nvPr>
            <p:ph type="body" idx="1"/>
          </p:nvPr>
        </p:nvSpPr>
        <p:spPr>
          <a:xfrm>
            <a:off x="533400" y="762000"/>
            <a:ext cx="8229600" cy="6096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300" b="1" i="0" u="none" strike="noStrike" cap="none" baseline="0" dirty="0">
                <a:solidFill>
                  <a:srgbClr val="000000"/>
                </a:solidFill>
                <a:latin typeface="Arial"/>
                <a:ea typeface="Arial"/>
                <a:cs typeface="Arial"/>
                <a:sym typeface="Arial"/>
              </a:rPr>
              <a:t>//Initialization of Parameters</a:t>
            </a:r>
          </a:p>
          <a:p>
            <a:pPr marL="0" marR="0" lvl="0" indent="0" algn="l" rtl="0">
              <a:lnSpc>
                <a:spcPct val="100000"/>
              </a:lnSpc>
              <a:spcBef>
                <a:spcPts val="0"/>
              </a:spcBef>
              <a:spcAft>
                <a:spcPts val="0"/>
              </a:spcAft>
              <a:buClr>
                <a:schemeClr val="dk1"/>
              </a:buClr>
              <a:buSzPct val="25000"/>
              <a:buFont typeface="Arial"/>
              <a:buNone/>
            </a:pPr>
            <a:r>
              <a:rPr lang="en-US" sz="1300" b="0" i="0" u="none" strike="noStrike" cap="none" baseline="0" dirty="0">
                <a:solidFill>
                  <a:srgbClr val="000000"/>
                </a:solidFill>
                <a:latin typeface="Arial"/>
                <a:ea typeface="Arial"/>
                <a:cs typeface="Arial"/>
                <a:sym typeface="Arial"/>
              </a:rPr>
              <a:t>const double A = 4.0;	// Logistic map constant</a:t>
            </a:r>
          </a:p>
          <a:p>
            <a:pPr marL="0" marR="0" lvl="0" indent="0" algn="l" rtl="0">
              <a:lnSpc>
                <a:spcPct val="100000"/>
              </a:lnSpc>
              <a:spcBef>
                <a:spcPts val="0"/>
              </a:spcBef>
              <a:spcAft>
                <a:spcPts val="0"/>
              </a:spcAft>
              <a:buClr>
                <a:schemeClr val="dk1"/>
              </a:buClr>
              <a:buSzPct val="25000"/>
              <a:buFont typeface="Arial"/>
              <a:buNone/>
            </a:pPr>
            <a:r>
              <a:rPr lang="en-US" sz="1300" b="0" i="0" u="none" strike="noStrike" cap="none" baseline="0" dirty="0">
                <a:solidFill>
                  <a:srgbClr val="000000"/>
                </a:solidFill>
                <a:latin typeface="Arial"/>
                <a:ea typeface="Arial"/>
                <a:cs typeface="Arial"/>
                <a:sym typeface="Arial"/>
              </a:rPr>
              <a:t>double X0 = 0.1;	// Initial position (0 &lt; X0 &lt; 0.8)</a:t>
            </a:r>
          </a:p>
          <a:p>
            <a:pPr marL="0" marR="0" lvl="0" indent="0" algn="l" rtl="0">
              <a:lnSpc>
                <a:spcPct val="100000"/>
              </a:lnSpc>
              <a:spcBef>
                <a:spcPts val="0"/>
              </a:spcBef>
              <a:spcAft>
                <a:spcPts val="0"/>
              </a:spcAft>
              <a:buClr>
                <a:schemeClr val="dk1"/>
              </a:buClr>
              <a:buSzPct val="25000"/>
              <a:buFont typeface="Calibri"/>
              <a:buNone/>
            </a:pPr>
            <a:r>
              <a:rPr lang="en-US" sz="1300" b="0" i="0" u="none" strike="noStrike" cap="none" baseline="0" dirty="0">
                <a:solidFill>
                  <a:srgbClr val="000000"/>
                </a:solidFill>
                <a:latin typeface="Arial"/>
                <a:ea typeface="Arial"/>
                <a:cs typeface="Arial"/>
                <a:sym typeface="Arial"/>
              </a:rPr>
              <a:t>double X = X0;		// Use X0 as your first calculated point</a:t>
            </a:r>
          </a:p>
          <a:p>
            <a:pPr marL="0" marR="0" lvl="0" indent="0" algn="l" rtl="0">
              <a:lnSpc>
                <a:spcPct val="100000"/>
              </a:lnSpc>
              <a:spcBef>
                <a:spcPts val="0"/>
              </a:spcBef>
              <a:spcAft>
                <a:spcPts val="0"/>
              </a:spcAft>
              <a:buClr>
                <a:schemeClr val="dk1"/>
              </a:buClr>
              <a:buFont typeface="Calibri"/>
              <a:buNone/>
            </a:pPr>
            <a:endParaRPr sz="1300" b="1" i="0" u="none" strike="noStrike" cap="none" baseline="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r>
              <a:rPr lang="en-US" sz="1300" b="1" i="0" u="none" strike="noStrike" cap="none" baseline="0" dirty="0">
                <a:solidFill>
                  <a:srgbClr val="000000"/>
                </a:solidFill>
                <a:latin typeface="Arial"/>
                <a:ea typeface="Arial"/>
                <a:cs typeface="Arial"/>
                <a:sym typeface="Arial"/>
              </a:rPr>
              <a:t>//Loop to Select LEDs</a:t>
            </a:r>
          </a:p>
          <a:p>
            <a:pPr marL="0" marR="0" lvl="0" indent="0" algn="l" rtl="0">
              <a:lnSpc>
                <a:spcPct val="100000"/>
              </a:lnSpc>
              <a:spcBef>
                <a:spcPts val="0"/>
              </a:spcBef>
              <a:spcAft>
                <a:spcPts val="0"/>
              </a:spcAft>
              <a:buClr>
                <a:schemeClr val="dk1"/>
              </a:buClr>
              <a:buSzPct val="25000"/>
              <a:buFont typeface="Arial"/>
              <a:buNone/>
            </a:pPr>
            <a:r>
              <a:rPr lang="en-US" sz="1300" b="0" i="0" u="none" strike="noStrike" cap="none" baseline="0" dirty="0">
                <a:solidFill>
                  <a:srgbClr val="000000"/>
                </a:solidFill>
                <a:latin typeface="Arial"/>
                <a:ea typeface="Arial"/>
                <a:cs typeface="Arial"/>
                <a:sym typeface="Arial"/>
              </a:rPr>
              <a:t>void loop(){</a:t>
            </a:r>
          </a:p>
          <a:p>
            <a:pPr marL="0" marR="0" lvl="0" indent="0" algn="l" rtl="0">
              <a:lnSpc>
                <a:spcPct val="100000"/>
              </a:lnSpc>
              <a:spcBef>
                <a:spcPts val="0"/>
              </a:spcBef>
              <a:spcAft>
                <a:spcPts val="0"/>
              </a:spcAft>
              <a:buClr>
                <a:schemeClr val="dk1"/>
              </a:buClr>
              <a:buSzPct val="84615"/>
              <a:buFont typeface="Arial"/>
              <a:buNone/>
            </a:pPr>
            <a:r>
              <a:rPr lang="en-US" sz="1300" b="0" i="0" u="none" strike="noStrike" cap="none" baseline="0" dirty="0">
                <a:solidFill>
                  <a:srgbClr val="000000"/>
                </a:solidFill>
                <a:latin typeface="Arial"/>
                <a:ea typeface="Arial"/>
                <a:cs typeface="Arial"/>
                <a:sym typeface="Arial"/>
              </a:rPr>
              <a:t>	</a:t>
            </a:r>
            <a:r>
              <a:rPr lang="en-US" sz="1300" dirty="0"/>
              <a:t>if (X &lt; 0.1)					</a:t>
            </a:r>
            <a:r>
              <a:rPr lang="en-US" sz="1300" dirty="0" smtClean="0"/>
              <a:t>//</a:t>
            </a:r>
            <a:r>
              <a:rPr lang="en-US" sz="1300" dirty="0"/>
              <a:t>Truth Table Case 0</a:t>
            </a:r>
          </a:p>
          <a:p>
            <a:pPr marL="0" marR="0" lvl="0" indent="0" algn="l" rtl="0">
              <a:lnSpc>
                <a:spcPct val="100000"/>
              </a:lnSpc>
              <a:spcBef>
                <a:spcPts val="0"/>
              </a:spcBef>
              <a:spcAft>
                <a:spcPts val="0"/>
              </a:spcAft>
              <a:buClr>
                <a:schemeClr val="dk1"/>
              </a:buClr>
              <a:buSzPct val="84615"/>
              <a:buFont typeface="Arial"/>
              <a:buNone/>
            </a:pPr>
            <a:r>
              <a:rPr lang="en-US" sz="1300" dirty="0"/>
              <a:t>               { </a:t>
            </a:r>
            <a:r>
              <a:rPr lang="en-US" sz="1300" dirty="0" err="1"/>
              <a:t>digitalWrite</a:t>
            </a:r>
            <a:r>
              <a:rPr lang="en-US" sz="1300" dirty="0"/>
              <a:t>(</a:t>
            </a:r>
            <a:r>
              <a:rPr lang="en-US" sz="1300" dirty="0" err="1"/>
              <a:t>LEDpin</a:t>
            </a:r>
            <a:r>
              <a:rPr lang="en-US" sz="1300" dirty="0"/>
              <a:t>[0],LOW);</a:t>
            </a:r>
          </a:p>
          <a:p>
            <a:pPr marL="0" marR="0" lvl="0" indent="0" algn="l" rtl="0">
              <a:lnSpc>
                <a:spcPct val="100000"/>
              </a:lnSpc>
              <a:spcBef>
                <a:spcPts val="0"/>
              </a:spcBef>
              <a:spcAft>
                <a:spcPts val="0"/>
              </a:spcAft>
              <a:buClr>
                <a:schemeClr val="dk1"/>
              </a:buClr>
              <a:buSzPct val="84615"/>
              <a:buFont typeface="Arial"/>
              <a:buNone/>
            </a:pPr>
            <a:r>
              <a:rPr lang="en-US" sz="1300" dirty="0"/>
              <a:t>                </a:t>
            </a:r>
            <a:r>
              <a:rPr lang="en-US" sz="1300" dirty="0" err="1"/>
              <a:t>digitalWrite</a:t>
            </a:r>
            <a:r>
              <a:rPr lang="en-US" sz="1300" dirty="0"/>
              <a:t>(</a:t>
            </a:r>
            <a:r>
              <a:rPr lang="en-US" sz="1300" dirty="0" err="1"/>
              <a:t>LEDpin</a:t>
            </a:r>
            <a:r>
              <a:rPr lang="en-US" sz="1300" dirty="0"/>
              <a:t>[1],LOW);</a:t>
            </a:r>
          </a:p>
          <a:p>
            <a:pPr marL="0" marR="0" lvl="0" indent="0" algn="l" rtl="0">
              <a:lnSpc>
                <a:spcPct val="100000"/>
              </a:lnSpc>
              <a:spcBef>
                <a:spcPts val="0"/>
              </a:spcBef>
              <a:spcAft>
                <a:spcPts val="0"/>
              </a:spcAft>
              <a:buClr>
                <a:schemeClr val="dk1"/>
              </a:buClr>
              <a:buSzPct val="84615"/>
              <a:buFont typeface="Arial"/>
              <a:buNone/>
            </a:pPr>
            <a:r>
              <a:rPr lang="en-US" sz="1300" dirty="0"/>
              <a:t>                </a:t>
            </a:r>
            <a:r>
              <a:rPr lang="en-US" sz="1300" dirty="0" err="1"/>
              <a:t>digitalWrite</a:t>
            </a:r>
            <a:r>
              <a:rPr lang="en-US" sz="1300" dirty="0"/>
              <a:t>(</a:t>
            </a:r>
            <a:r>
              <a:rPr lang="en-US" sz="1300" dirty="0" err="1"/>
              <a:t>LEDpin</a:t>
            </a:r>
            <a:r>
              <a:rPr lang="en-US" sz="1300" dirty="0"/>
              <a:t>[2],LOW);  </a:t>
            </a:r>
          </a:p>
          <a:p>
            <a:pPr marL="0" marR="0" lvl="0" indent="0" algn="l" rtl="0">
              <a:lnSpc>
                <a:spcPct val="100000"/>
              </a:lnSpc>
              <a:spcBef>
                <a:spcPts val="0"/>
              </a:spcBef>
              <a:spcAft>
                <a:spcPts val="0"/>
              </a:spcAft>
              <a:buClr>
                <a:schemeClr val="dk1"/>
              </a:buClr>
              <a:buSzPct val="84615"/>
              <a:buFont typeface="Arial"/>
              <a:buNone/>
            </a:pPr>
            <a:r>
              <a:rPr lang="en-US" sz="1300" dirty="0"/>
              <a:t>                delay(wait);}</a:t>
            </a:r>
          </a:p>
          <a:p>
            <a:pPr marL="0" marR="0" lvl="0" indent="0" algn="l" rtl="0">
              <a:lnSpc>
                <a:spcPct val="100000"/>
              </a:lnSpc>
              <a:spcBef>
                <a:spcPts val="0"/>
              </a:spcBef>
              <a:spcAft>
                <a:spcPts val="0"/>
              </a:spcAft>
              <a:buClr>
                <a:schemeClr val="dk1"/>
              </a:buClr>
              <a:buSzPct val="84615"/>
              <a:buFont typeface="Arial"/>
              <a:buNone/>
            </a:pPr>
            <a:r>
              <a:rPr lang="en-US" sz="1300" dirty="0"/>
              <a:t>                </a:t>
            </a:r>
          </a:p>
          <a:p>
            <a:pPr marL="0" marR="0" lvl="0" indent="0" algn="l" rtl="0">
              <a:lnSpc>
                <a:spcPct val="100000"/>
              </a:lnSpc>
              <a:spcBef>
                <a:spcPts val="0"/>
              </a:spcBef>
              <a:spcAft>
                <a:spcPts val="0"/>
              </a:spcAft>
              <a:buClr>
                <a:schemeClr val="dk1"/>
              </a:buClr>
              <a:buSzPct val="84615"/>
              <a:buFont typeface="Arial"/>
              <a:buNone/>
            </a:pPr>
            <a:r>
              <a:rPr lang="en-US" sz="1300" dirty="0"/>
              <a:t>         else if ((X &gt;= 0.1) &amp;&amp; (X &lt; 0.2))				//Truth Table Case 1</a:t>
            </a:r>
          </a:p>
          <a:p>
            <a:pPr marL="0" marR="0" lvl="0" indent="0" algn="l" rtl="0">
              <a:lnSpc>
                <a:spcPct val="100000"/>
              </a:lnSpc>
              <a:spcBef>
                <a:spcPts val="0"/>
              </a:spcBef>
              <a:spcAft>
                <a:spcPts val="0"/>
              </a:spcAft>
              <a:buClr>
                <a:schemeClr val="dk1"/>
              </a:buClr>
              <a:buSzPct val="84615"/>
              <a:buFont typeface="Arial"/>
              <a:buNone/>
            </a:pPr>
            <a:r>
              <a:rPr lang="en-US" sz="1300" dirty="0"/>
              <a:t>		</a:t>
            </a:r>
            <a:r>
              <a:rPr lang="en-US" sz="1300" dirty="0" err="1"/>
              <a:t>blinkLED</a:t>
            </a:r>
            <a:r>
              <a:rPr lang="en-US" sz="1300" dirty="0"/>
              <a:t> (</a:t>
            </a:r>
            <a:r>
              <a:rPr lang="en-US" sz="1300" dirty="0" err="1"/>
              <a:t>LEDpin</a:t>
            </a:r>
            <a:r>
              <a:rPr lang="en-US" sz="1300" dirty="0"/>
              <a:t>[2]);</a:t>
            </a:r>
          </a:p>
          <a:p>
            <a:pPr marL="0" marR="0" lvl="0" indent="0" algn="l" rtl="0">
              <a:lnSpc>
                <a:spcPct val="100000"/>
              </a:lnSpc>
              <a:spcBef>
                <a:spcPts val="0"/>
              </a:spcBef>
              <a:spcAft>
                <a:spcPts val="0"/>
              </a:spcAft>
              <a:buClr>
                <a:schemeClr val="dk1"/>
              </a:buClr>
              <a:buSzPct val="25000"/>
              <a:buFont typeface="Calibri"/>
              <a:buNone/>
            </a:pPr>
            <a:r>
              <a:rPr lang="en-US" sz="1300" b="0" i="0" u="none" strike="noStrike" cap="none" baseline="0" dirty="0">
                <a:solidFill>
                  <a:srgbClr val="000000"/>
                </a:solidFill>
                <a:latin typeface="Arial"/>
                <a:ea typeface="Arial"/>
                <a:cs typeface="Arial"/>
                <a:sym typeface="Arial"/>
              </a:rPr>
              <a:t>				</a:t>
            </a:r>
            <a:r>
              <a:rPr lang="en-US" sz="1300" b="1" i="0" u="none" strike="noStrike" cap="none" baseline="0" dirty="0">
                <a:solidFill>
                  <a:srgbClr val="000000"/>
                </a:solidFill>
                <a:latin typeface="Arial"/>
                <a:ea typeface="Arial"/>
                <a:cs typeface="Arial"/>
                <a:sym typeface="Arial"/>
              </a:rPr>
              <a:t>.</a:t>
            </a:r>
          </a:p>
          <a:p>
            <a:pPr marL="0" marR="0" lvl="0" indent="0" algn="l" rtl="0">
              <a:lnSpc>
                <a:spcPct val="100000"/>
              </a:lnSpc>
              <a:spcBef>
                <a:spcPts val="0"/>
              </a:spcBef>
              <a:spcAft>
                <a:spcPts val="0"/>
              </a:spcAft>
              <a:buClr>
                <a:schemeClr val="dk1"/>
              </a:buClr>
              <a:buSzPct val="25000"/>
              <a:buFont typeface="Calibri"/>
              <a:buNone/>
            </a:pPr>
            <a:r>
              <a:rPr lang="en-US" sz="1300" b="1" i="0" u="none" strike="noStrike" cap="none" baseline="0" dirty="0">
                <a:solidFill>
                  <a:srgbClr val="000000"/>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Calibri"/>
              <a:buNone/>
            </a:pPr>
            <a:r>
              <a:rPr lang="en-US" sz="1300" b="1" i="0" u="none" strike="noStrike" cap="none" baseline="0" dirty="0">
                <a:solidFill>
                  <a:srgbClr val="000000"/>
                </a:solidFill>
                <a:latin typeface="Arial"/>
                <a:ea typeface="Arial"/>
                <a:cs typeface="Arial"/>
                <a:sym typeface="Arial"/>
              </a:rPr>
              <a:t>				.</a:t>
            </a:r>
          </a:p>
          <a:p>
            <a:pPr marL="0" marR="0" lvl="0" indent="0" algn="l" rtl="0">
              <a:lnSpc>
                <a:spcPct val="100000"/>
              </a:lnSpc>
              <a:spcBef>
                <a:spcPts val="0"/>
              </a:spcBef>
              <a:spcAft>
                <a:spcPts val="0"/>
              </a:spcAft>
              <a:buClr>
                <a:schemeClr val="dk1"/>
              </a:buClr>
              <a:buSzPct val="84615"/>
              <a:buFont typeface="Arial"/>
              <a:buNone/>
            </a:pPr>
            <a:r>
              <a:rPr lang="en-US" sz="1300" b="1" i="0" u="none" strike="noStrike" cap="none" baseline="0" dirty="0">
                <a:solidFill>
                  <a:srgbClr val="000000"/>
                </a:solidFill>
                <a:latin typeface="Arial"/>
                <a:ea typeface="Arial"/>
                <a:cs typeface="Arial"/>
                <a:sym typeface="Arial"/>
              </a:rPr>
              <a:t>	</a:t>
            </a:r>
            <a:r>
              <a:rPr lang="en-US" sz="1300" dirty="0"/>
              <a:t>else                              			</a:t>
            </a:r>
            <a:r>
              <a:rPr lang="en-US" sz="1300"/>
              <a:t>	</a:t>
            </a:r>
            <a:r>
              <a:rPr lang="en-US" sz="1300" smtClean="0"/>
              <a:t>//</a:t>
            </a:r>
            <a:r>
              <a:rPr lang="en-US" sz="1300" dirty="0"/>
              <a:t>Truth Table Case 7</a:t>
            </a:r>
          </a:p>
          <a:p>
            <a:pPr marL="0" marR="0" lvl="0" indent="0" algn="l" rtl="0">
              <a:lnSpc>
                <a:spcPct val="100000"/>
              </a:lnSpc>
              <a:spcBef>
                <a:spcPts val="0"/>
              </a:spcBef>
              <a:spcAft>
                <a:spcPts val="0"/>
              </a:spcAft>
              <a:buClr>
                <a:schemeClr val="dk1"/>
              </a:buClr>
              <a:buSzPct val="84615"/>
              <a:buFont typeface="Arial"/>
              <a:buNone/>
            </a:pPr>
            <a:r>
              <a:rPr lang="en-US" sz="1300" dirty="0"/>
              <a:t>		{</a:t>
            </a:r>
            <a:r>
              <a:rPr lang="en-US" sz="1300" dirty="0" err="1"/>
              <a:t>digitalWrite</a:t>
            </a:r>
            <a:r>
              <a:rPr lang="en-US" sz="1300" dirty="0"/>
              <a:t>(</a:t>
            </a:r>
            <a:r>
              <a:rPr lang="en-US" sz="1300" dirty="0" err="1"/>
              <a:t>LEDpin</a:t>
            </a:r>
            <a:r>
              <a:rPr lang="en-US" sz="1300" dirty="0"/>
              <a:t>[0],HIGH);</a:t>
            </a:r>
          </a:p>
          <a:p>
            <a:pPr marL="0" marR="0" lvl="0" indent="0" algn="l" rtl="0">
              <a:lnSpc>
                <a:spcPct val="100000"/>
              </a:lnSpc>
              <a:spcBef>
                <a:spcPts val="0"/>
              </a:spcBef>
              <a:spcAft>
                <a:spcPts val="0"/>
              </a:spcAft>
              <a:buClr>
                <a:schemeClr val="dk1"/>
              </a:buClr>
              <a:buSzPct val="84615"/>
              <a:buFont typeface="Arial"/>
              <a:buNone/>
            </a:pPr>
            <a:r>
              <a:rPr lang="en-US" sz="1300" dirty="0"/>
              <a:t>                </a:t>
            </a:r>
            <a:r>
              <a:rPr lang="en-US" sz="1300" dirty="0" err="1"/>
              <a:t>digitalWrite</a:t>
            </a:r>
            <a:r>
              <a:rPr lang="en-US" sz="1300" dirty="0"/>
              <a:t>(</a:t>
            </a:r>
            <a:r>
              <a:rPr lang="en-US" sz="1300" dirty="0" err="1"/>
              <a:t>LEDpin</a:t>
            </a:r>
            <a:r>
              <a:rPr lang="en-US" sz="1300" dirty="0"/>
              <a:t>[1],HIGH);</a:t>
            </a:r>
          </a:p>
          <a:p>
            <a:pPr marL="0" marR="0" lvl="0" indent="0" algn="l" rtl="0">
              <a:lnSpc>
                <a:spcPct val="100000"/>
              </a:lnSpc>
              <a:spcBef>
                <a:spcPts val="0"/>
              </a:spcBef>
              <a:spcAft>
                <a:spcPts val="0"/>
              </a:spcAft>
              <a:buClr>
                <a:schemeClr val="dk1"/>
              </a:buClr>
              <a:buSzPct val="84615"/>
              <a:buFont typeface="Arial"/>
              <a:buNone/>
            </a:pPr>
            <a:r>
              <a:rPr lang="en-US" sz="1300" dirty="0"/>
              <a:t>                </a:t>
            </a:r>
            <a:r>
              <a:rPr lang="en-US" sz="1300" dirty="0" err="1"/>
              <a:t>digitalWrite</a:t>
            </a:r>
            <a:r>
              <a:rPr lang="en-US" sz="1300" dirty="0"/>
              <a:t>(</a:t>
            </a:r>
            <a:r>
              <a:rPr lang="en-US" sz="1300" dirty="0" err="1"/>
              <a:t>LEDpin</a:t>
            </a:r>
            <a:r>
              <a:rPr lang="en-US" sz="1300" dirty="0"/>
              <a:t>[2],HIGH);</a:t>
            </a:r>
          </a:p>
          <a:p>
            <a:pPr marL="0" marR="0" lvl="0" indent="0" algn="l" rtl="0">
              <a:lnSpc>
                <a:spcPct val="100000"/>
              </a:lnSpc>
              <a:spcBef>
                <a:spcPts val="0"/>
              </a:spcBef>
              <a:spcAft>
                <a:spcPts val="0"/>
              </a:spcAft>
              <a:buClr>
                <a:schemeClr val="dk1"/>
              </a:buClr>
              <a:buSzPct val="84615"/>
              <a:buFont typeface="Arial"/>
              <a:buNone/>
            </a:pPr>
            <a:r>
              <a:rPr lang="en-US" sz="1300" dirty="0"/>
              <a:t>                delay(wait);</a:t>
            </a:r>
          </a:p>
          <a:p>
            <a:pPr marL="0" marR="0" lvl="0" indent="0" algn="l" rtl="0">
              <a:lnSpc>
                <a:spcPct val="100000"/>
              </a:lnSpc>
              <a:spcBef>
                <a:spcPts val="0"/>
              </a:spcBef>
              <a:spcAft>
                <a:spcPts val="0"/>
              </a:spcAft>
              <a:buClr>
                <a:schemeClr val="dk1"/>
              </a:buClr>
              <a:buSzPct val="84615"/>
              <a:buFont typeface="Arial"/>
              <a:buNone/>
            </a:pPr>
            <a:r>
              <a:rPr lang="en-US" sz="1300" dirty="0"/>
              <a:t>                </a:t>
            </a:r>
            <a:r>
              <a:rPr lang="en-US" sz="1300" dirty="0" err="1"/>
              <a:t>digitalWrite</a:t>
            </a:r>
            <a:r>
              <a:rPr lang="en-US" sz="1300" dirty="0"/>
              <a:t>(</a:t>
            </a:r>
            <a:r>
              <a:rPr lang="en-US" sz="1300" dirty="0" err="1"/>
              <a:t>LEDpin</a:t>
            </a:r>
            <a:r>
              <a:rPr lang="en-US" sz="1300" dirty="0"/>
              <a:t>[0],LOW);</a:t>
            </a:r>
          </a:p>
          <a:p>
            <a:pPr marL="0" marR="0" lvl="0" indent="0" algn="l" rtl="0">
              <a:lnSpc>
                <a:spcPct val="100000"/>
              </a:lnSpc>
              <a:spcBef>
                <a:spcPts val="0"/>
              </a:spcBef>
              <a:spcAft>
                <a:spcPts val="0"/>
              </a:spcAft>
              <a:buClr>
                <a:schemeClr val="dk1"/>
              </a:buClr>
              <a:buSzPct val="84615"/>
              <a:buFont typeface="Arial"/>
              <a:buNone/>
            </a:pPr>
            <a:r>
              <a:rPr lang="en-US" sz="1300" dirty="0"/>
              <a:t>                </a:t>
            </a:r>
            <a:r>
              <a:rPr lang="en-US" sz="1300" dirty="0" err="1"/>
              <a:t>digitalWrite</a:t>
            </a:r>
            <a:r>
              <a:rPr lang="en-US" sz="1300" dirty="0"/>
              <a:t>(</a:t>
            </a:r>
            <a:r>
              <a:rPr lang="en-US" sz="1300" dirty="0" err="1"/>
              <a:t>LEDpin</a:t>
            </a:r>
            <a:r>
              <a:rPr lang="en-US" sz="1300" dirty="0"/>
              <a:t>[1],LOW);</a:t>
            </a:r>
          </a:p>
          <a:p>
            <a:pPr marL="0" marR="0" lvl="0" indent="0" algn="l" rtl="0">
              <a:lnSpc>
                <a:spcPct val="100000"/>
              </a:lnSpc>
              <a:spcBef>
                <a:spcPts val="0"/>
              </a:spcBef>
              <a:spcAft>
                <a:spcPts val="0"/>
              </a:spcAft>
              <a:buClr>
                <a:schemeClr val="dk1"/>
              </a:buClr>
              <a:buSzPct val="84615"/>
              <a:buFont typeface="Arial"/>
              <a:buNone/>
            </a:pPr>
            <a:r>
              <a:rPr lang="en-US" sz="1300" dirty="0"/>
              <a:t>                </a:t>
            </a:r>
            <a:r>
              <a:rPr lang="en-US" sz="1300" dirty="0" err="1"/>
              <a:t>digitalWrite</a:t>
            </a:r>
            <a:r>
              <a:rPr lang="en-US" sz="1300" dirty="0"/>
              <a:t>(</a:t>
            </a:r>
            <a:r>
              <a:rPr lang="en-US" sz="1300" dirty="0" err="1"/>
              <a:t>LEDpin</a:t>
            </a:r>
            <a:r>
              <a:rPr lang="en-US" sz="1300" dirty="0"/>
              <a:t>[2],LOW);}</a:t>
            </a:r>
          </a:p>
          <a:p>
            <a:pPr marL="0" marR="0" lvl="0" indent="0" algn="l" rtl="0">
              <a:lnSpc>
                <a:spcPct val="100000"/>
              </a:lnSpc>
              <a:spcBef>
                <a:spcPts val="0"/>
              </a:spcBef>
              <a:spcAft>
                <a:spcPts val="0"/>
              </a:spcAft>
              <a:buClr>
                <a:schemeClr val="dk1"/>
              </a:buClr>
              <a:buFont typeface="Calibri"/>
              <a:buNone/>
            </a:pPr>
            <a:endParaRPr sz="1300" dirty="0"/>
          </a:p>
          <a:p>
            <a:pPr marL="0" marR="0" lvl="0" indent="0" algn="l" rtl="0">
              <a:lnSpc>
                <a:spcPct val="100000"/>
              </a:lnSpc>
              <a:spcBef>
                <a:spcPts val="0"/>
              </a:spcBef>
              <a:spcAft>
                <a:spcPts val="0"/>
              </a:spcAft>
              <a:buClr>
                <a:schemeClr val="dk1"/>
              </a:buClr>
              <a:buSzPct val="25000"/>
              <a:buFont typeface="Calibri"/>
              <a:buNone/>
            </a:pPr>
            <a:r>
              <a:rPr lang="en-US" sz="1300" b="1" i="0" u="none" strike="noStrike" cap="none" baseline="0" dirty="0">
                <a:solidFill>
                  <a:srgbClr val="000000"/>
                </a:solidFill>
                <a:latin typeface="Arial"/>
                <a:ea typeface="Arial"/>
                <a:cs typeface="Arial"/>
                <a:sym typeface="Arial"/>
              </a:rPr>
              <a:t>//Logistic Map Equation</a:t>
            </a:r>
          </a:p>
          <a:p>
            <a:pPr marL="0" marR="0" lvl="0" indent="0" algn="l" rtl="0">
              <a:lnSpc>
                <a:spcPct val="100000"/>
              </a:lnSpc>
              <a:spcBef>
                <a:spcPts val="0"/>
              </a:spcBef>
              <a:spcAft>
                <a:spcPts val="0"/>
              </a:spcAft>
              <a:buClr>
                <a:schemeClr val="dk1"/>
              </a:buClr>
              <a:buSzPct val="25000"/>
              <a:buFont typeface="Calibri"/>
              <a:buNone/>
            </a:pPr>
            <a:r>
              <a:rPr lang="en-US" sz="1300" b="0" i="0" u="none" strike="noStrike" cap="none" baseline="0" dirty="0">
                <a:solidFill>
                  <a:srgbClr val="000000"/>
                </a:solidFill>
                <a:latin typeface="Arial"/>
                <a:ea typeface="Arial"/>
                <a:cs typeface="Arial"/>
                <a:sym typeface="Arial"/>
              </a:rPr>
              <a:t>X0 = X;</a:t>
            </a:r>
          </a:p>
          <a:p>
            <a:pPr marL="0" marR="0" lvl="0" indent="0" algn="l" rtl="0">
              <a:lnSpc>
                <a:spcPct val="100000"/>
              </a:lnSpc>
              <a:spcBef>
                <a:spcPts val="0"/>
              </a:spcBef>
              <a:spcAft>
                <a:spcPts val="0"/>
              </a:spcAft>
              <a:buClr>
                <a:schemeClr val="dk1"/>
              </a:buClr>
              <a:buSzPct val="25000"/>
              <a:buFont typeface="Calibri"/>
              <a:buNone/>
            </a:pPr>
            <a:r>
              <a:rPr lang="en-US" sz="1300" b="0" i="0" u="none" strike="noStrike" cap="none" baseline="0" dirty="0">
                <a:solidFill>
                  <a:srgbClr val="000000"/>
                </a:solidFill>
                <a:latin typeface="Arial"/>
                <a:ea typeface="Arial"/>
                <a:cs typeface="Arial"/>
                <a:sym typeface="Arial"/>
              </a:rPr>
              <a:t>X = A * X0 * (1.0 - X0);</a:t>
            </a:r>
          </a:p>
          <a:p>
            <a:pPr marL="0" marR="0" lvl="0" indent="0" algn="l" rtl="0">
              <a:lnSpc>
                <a:spcPct val="100000"/>
              </a:lnSpc>
              <a:spcBef>
                <a:spcPts val="0"/>
              </a:spcBef>
              <a:spcAft>
                <a:spcPts val="0"/>
              </a:spcAft>
              <a:buClr>
                <a:schemeClr val="dk1"/>
              </a:buClr>
              <a:buFont typeface="Arial"/>
              <a:buNone/>
            </a:pPr>
            <a:endParaRPr sz="1300" b="0" i="0" u="none" strike="noStrike" cap="none" baseline="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Calibri"/>
              <a:buNone/>
            </a:pPr>
            <a:endParaRPr sz="1300" b="0" i="0" u="none" strike="noStrike" cap="none" baseline="0" dirty="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a:t>Final </a:t>
            </a:r>
            <a:r>
              <a:rPr lang="en-US" sz="4400" b="0" i="0" u="none" strike="noStrike" cap="none" baseline="0">
                <a:solidFill>
                  <a:srgbClr val="000000"/>
                </a:solidFill>
                <a:latin typeface="Arial"/>
                <a:ea typeface="Arial"/>
                <a:cs typeface="Arial"/>
                <a:sym typeface="Arial"/>
              </a:rPr>
              <a:t>Microcontroller LED Test</a:t>
            </a:r>
          </a:p>
        </p:txBody>
      </p:sp>
      <p:pic>
        <p:nvPicPr>
          <p:cNvPr id="4" name="20141123_144121.mp4">
            <a:hlinkClick r:id="" action="ppaction://media"/>
          </p:cNvPr>
          <p:cNvPicPr>
            <a:picLocks noRot="1" noChangeAspect="1"/>
          </p:cNvPicPr>
          <p:nvPr>
            <a:videoFile r:link="rId1"/>
          </p:nvPr>
        </p:nvPicPr>
        <p:blipFill>
          <a:blip r:embed="rId4"/>
          <a:stretch>
            <a:fillRect/>
          </a:stretch>
        </p:blipFill>
        <p:spPr>
          <a:xfrm>
            <a:off x="1371600" y="1409700"/>
            <a:ext cx="6324600" cy="44577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Arial"/>
                <a:ea typeface="Arial"/>
                <a:cs typeface="Arial"/>
                <a:sym typeface="Arial"/>
              </a:rPr>
              <a:t>Wireless Power Transfer Circuit</a:t>
            </a:r>
          </a:p>
        </p:txBody>
      </p:sp>
      <p:pic>
        <p:nvPicPr>
          <p:cNvPr id="420" name="Shape 420"/>
          <p:cNvPicPr preferRelativeResize="0"/>
          <p:nvPr/>
        </p:nvPicPr>
        <p:blipFill rotWithShape="1">
          <a:blip r:embed="rId3">
            <a:alphaModFix/>
          </a:blip>
          <a:srcRect/>
          <a:stretch/>
        </p:blipFill>
        <p:spPr>
          <a:xfrm>
            <a:off x="222175" y="2269800"/>
            <a:ext cx="8699649" cy="3755249"/>
          </a:xfrm>
          <a:prstGeom prst="rect">
            <a:avLst/>
          </a:prstGeom>
          <a:noFill/>
          <a:ln>
            <a:noFill/>
          </a:ln>
        </p:spPr>
      </p:pic>
      <p:pic>
        <p:nvPicPr>
          <p:cNvPr id="421" name="Shape 421"/>
          <p:cNvPicPr preferRelativeResize="0"/>
          <p:nvPr/>
        </p:nvPicPr>
        <p:blipFill rotWithShape="1">
          <a:blip r:embed="rId4">
            <a:alphaModFix/>
          </a:blip>
          <a:srcRect/>
          <a:stretch/>
        </p:blipFill>
        <p:spPr>
          <a:xfrm>
            <a:off x="6410262" y="1525936"/>
            <a:ext cx="1990800" cy="552300"/>
          </a:xfrm>
          <a:prstGeom prst="rect">
            <a:avLst/>
          </a:prstGeom>
          <a:noFill/>
          <a:ln>
            <a:noFill/>
          </a:ln>
        </p:spPr>
      </p:pic>
      <p:sp>
        <p:nvSpPr>
          <p:cNvPr id="422" name="Shape 422"/>
          <p:cNvSpPr txBox="1"/>
          <p:nvPr/>
        </p:nvSpPr>
        <p:spPr>
          <a:xfrm>
            <a:off x="4130700" y="3845475"/>
            <a:ext cx="575399" cy="319199"/>
          </a:xfrm>
          <a:prstGeom prst="rect">
            <a:avLst/>
          </a:prstGeom>
          <a:solidFill>
            <a:srgbClr val="FFFFFF"/>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900" b="0" i="0" u="none" strike="noStrike" cap="none" baseline="0">
                <a:solidFill>
                  <a:srgbClr val="000000"/>
                </a:solidFill>
                <a:latin typeface="Arial"/>
                <a:ea typeface="Arial"/>
                <a:cs typeface="Arial"/>
                <a:sym typeface="Arial"/>
              </a:rPr>
              <a:t>4.7 nF</a:t>
            </a:r>
          </a:p>
        </p:txBody>
      </p:sp>
      <p:pic>
        <p:nvPicPr>
          <p:cNvPr id="423" name="Shape 423"/>
          <p:cNvPicPr preferRelativeResize="0"/>
          <p:nvPr/>
        </p:nvPicPr>
        <p:blipFill rotWithShape="1">
          <a:blip r:embed="rId5">
            <a:alphaModFix/>
          </a:blip>
          <a:srcRect l="9180" r="8330"/>
          <a:stretch/>
        </p:blipFill>
        <p:spPr>
          <a:xfrm>
            <a:off x="6340650" y="2683525"/>
            <a:ext cx="2346150" cy="16575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rgbClr val="000000"/>
                </a:solidFill>
                <a:latin typeface="Arial"/>
                <a:ea typeface="Arial"/>
                <a:cs typeface="Arial"/>
                <a:sym typeface="Arial"/>
              </a:rPr>
              <a:t>Inductors</a:t>
            </a:r>
          </a:p>
        </p:txBody>
      </p:sp>
      <p:sp>
        <p:nvSpPr>
          <p:cNvPr id="429" name="Shape 429"/>
          <p:cNvSpPr txBox="1">
            <a:spLocks noGrp="1"/>
          </p:cNvSpPr>
          <p:nvPr>
            <p:ph type="body" idx="1"/>
          </p:nvPr>
        </p:nvSpPr>
        <p:spPr>
          <a:xfrm>
            <a:off x="4692325" y="3887125"/>
            <a:ext cx="4234498" cy="2894700"/>
          </a:xfrm>
          <a:prstGeom prst="rect">
            <a:avLst/>
          </a:prstGeom>
          <a:noFill/>
          <a:ln>
            <a:noFill/>
          </a:ln>
        </p:spPr>
        <p:txBody>
          <a:bodyPr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Calibri"/>
              <a:buNone/>
            </a:pPr>
            <a:r>
              <a:rPr lang="en-US" sz="2400" b="1" i="0" u="none" strike="noStrike" cap="none" baseline="0">
                <a:solidFill>
                  <a:srgbClr val="000000"/>
                </a:solidFill>
                <a:latin typeface="Arial"/>
                <a:ea typeface="Arial"/>
                <a:cs typeface="Arial"/>
                <a:sym typeface="Arial"/>
              </a:rPr>
              <a:t>Insulated Wire </a:t>
            </a:r>
          </a:p>
          <a:p>
            <a:pPr marL="203200" marR="0" lvl="0" indent="0" algn="l" rtl="0">
              <a:lnSpc>
                <a:spcPct val="100000"/>
              </a:lnSpc>
              <a:spcBef>
                <a:spcPts val="0"/>
              </a:spcBef>
              <a:spcAft>
                <a:spcPts val="0"/>
              </a:spcAft>
              <a:buClr>
                <a:schemeClr val="dk1"/>
              </a:buClr>
              <a:buFont typeface="Calibri"/>
              <a:buNone/>
            </a:pPr>
            <a:endParaRPr sz="2400" b="1"/>
          </a:p>
          <a:p>
            <a:pPr marL="203200" marR="0" lvl="0" indent="0" algn="l" rtl="0">
              <a:lnSpc>
                <a:spcPct val="100000"/>
              </a:lnSpc>
              <a:spcBef>
                <a:spcPts val="0"/>
              </a:spcBef>
              <a:spcAft>
                <a:spcPts val="0"/>
              </a:spcAft>
              <a:buClr>
                <a:schemeClr val="dk1"/>
              </a:buClr>
              <a:buSzPct val="25000"/>
              <a:buFont typeface="Calibri"/>
              <a:buNone/>
            </a:pPr>
            <a:r>
              <a:rPr lang="en-US" sz="2400" b="0" i="0" u="none" strike="noStrike" cap="none" baseline="0">
                <a:solidFill>
                  <a:srgbClr val="252525"/>
                </a:solidFill>
                <a:latin typeface="Arial"/>
                <a:ea typeface="Arial"/>
                <a:cs typeface="Arial"/>
                <a:sym typeface="Arial"/>
              </a:rPr>
              <a:t>- provides protection from power frequency in security systems</a:t>
            </a:r>
          </a:p>
          <a:p>
            <a:pPr marL="203200" marR="0" lvl="0" indent="0" algn="l" rtl="0">
              <a:lnSpc>
                <a:spcPct val="100000"/>
              </a:lnSpc>
              <a:spcBef>
                <a:spcPts val="0"/>
              </a:spcBef>
              <a:spcAft>
                <a:spcPts val="0"/>
              </a:spcAft>
              <a:buClr>
                <a:schemeClr val="dk1"/>
              </a:buClr>
              <a:buSzPct val="25000"/>
              <a:buFont typeface="Calibri"/>
              <a:buNone/>
            </a:pPr>
            <a:r>
              <a:rPr lang="en-US" sz="2400">
                <a:solidFill>
                  <a:srgbClr val="252525"/>
                </a:solidFill>
              </a:rPr>
              <a:t>-strengthen power transfer</a:t>
            </a:r>
          </a:p>
          <a:p>
            <a:pPr marL="203200" marR="0" lvl="0" indent="0" algn="l" rtl="0">
              <a:lnSpc>
                <a:spcPct val="100000"/>
              </a:lnSpc>
              <a:spcBef>
                <a:spcPts val="0"/>
              </a:spcBef>
              <a:spcAft>
                <a:spcPts val="0"/>
              </a:spcAft>
              <a:buClr>
                <a:schemeClr val="dk1"/>
              </a:buClr>
              <a:buFont typeface="Calibri"/>
              <a:buNone/>
            </a:pPr>
            <a:endParaRPr sz="1100" b="0" i="0" u="none" strike="noStrike" cap="none" baseline="0">
              <a:solidFill>
                <a:srgbClr val="252525"/>
              </a:solidFill>
              <a:latin typeface="Arial"/>
              <a:ea typeface="Arial"/>
              <a:cs typeface="Arial"/>
              <a:sym typeface="Arial"/>
            </a:endParaRPr>
          </a:p>
          <a:p>
            <a:pPr marL="342900" marR="0" lvl="0" indent="-139700" algn="l" rtl="0">
              <a:lnSpc>
                <a:spcPct val="100000"/>
              </a:lnSpc>
              <a:spcBef>
                <a:spcPts val="0"/>
              </a:spcBef>
              <a:spcAft>
                <a:spcPts val="0"/>
              </a:spcAft>
              <a:buClr>
                <a:schemeClr val="dk1"/>
              </a:buClr>
              <a:buFont typeface="Calibri"/>
              <a:buNone/>
            </a:pPr>
            <a:endParaRPr sz="1800" b="0" i="0" u="none" strike="noStrike" cap="none" baseline="0">
              <a:solidFill>
                <a:schemeClr val="dk2"/>
              </a:solidFill>
              <a:latin typeface="Arial"/>
              <a:ea typeface="Arial"/>
              <a:cs typeface="Arial"/>
              <a:sym typeface="Arial"/>
            </a:endParaRPr>
          </a:p>
        </p:txBody>
      </p:sp>
      <p:sp>
        <p:nvSpPr>
          <p:cNvPr id="430" name="Shape 430"/>
          <p:cNvSpPr txBox="1"/>
          <p:nvPr/>
        </p:nvSpPr>
        <p:spPr>
          <a:xfrm>
            <a:off x="339650" y="3977525"/>
            <a:ext cx="4053598" cy="2804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a:solidFill>
                  <a:srgbClr val="000000"/>
                </a:solidFill>
                <a:latin typeface="Arial"/>
                <a:ea typeface="Arial"/>
                <a:cs typeface="Arial"/>
                <a:sym typeface="Arial"/>
              </a:rPr>
              <a:t>Copper Wire</a:t>
            </a:r>
          </a:p>
          <a:p>
            <a:pPr marL="0" marR="0" lvl="0" indent="0" algn="l"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-less secure</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-would not transmit current to the receiver circuit.</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-easier to create</a:t>
            </a:r>
          </a:p>
        </p:txBody>
      </p:sp>
      <p:pic>
        <p:nvPicPr>
          <p:cNvPr id="431" name="Shape 431"/>
          <p:cNvPicPr preferRelativeResize="0"/>
          <p:nvPr/>
        </p:nvPicPr>
        <p:blipFill rotWithShape="1">
          <a:blip r:embed="rId3">
            <a:alphaModFix/>
          </a:blip>
          <a:srcRect l="5547" t="14377" r="4829" b="11431"/>
          <a:stretch/>
        </p:blipFill>
        <p:spPr>
          <a:xfrm>
            <a:off x="5636325" y="1531875"/>
            <a:ext cx="2038663" cy="2250128"/>
          </a:xfrm>
          <a:prstGeom prst="rect">
            <a:avLst/>
          </a:prstGeom>
          <a:noFill/>
          <a:ln>
            <a:noFill/>
          </a:ln>
        </p:spPr>
      </p:pic>
      <p:pic>
        <p:nvPicPr>
          <p:cNvPr id="432" name="Shape 432"/>
          <p:cNvPicPr preferRelativeResize="0"/>
          <p:nvPr/>
        </p:nvPicPr>
        <p:blipFill rotWithShape="1">
          <a:blip r:embed="rId4">
            <a:alphaModFix/>
          </a:blip>
          <a:srcRect l="5196" t="11781" r="2339" b="20587"/>
          <a:stretch/>
        </p:blipFill>
        <p:spPr>
          <a:xfrm>
            <a:off x="694150" y="1682799"/>
            <a:ext cx="2152445" cy="20991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rgbClr val="000000"/>
                </a:solidFill>
                <a:latin typeface="Arial"/>
                <a:ea typeface="Arial"/>
                <a:cs typeface="Arial"/>
                <a:sym typeface="Arial"/>
              </a:rPr>
              <a:t>Wireless Power Transfer Circuit</a:t>
            </a:r>
          </a:p>
        </p:txBody>
      </p:sp>
      <p:pic>
        <p:nvPicPr>
          <p:cNvPr id="438" name="Shape 438"/>
          <p:cNvPicPr preferRelativeResize="0"/>
          <p:nvPr/>
        </p:nvPicPr>
        <p:blipFill rotWithShape="1">
          <a:blip r:embed="rId3">
            <a:alphaModFix/>
          </a:blip>
          <a:srcRect/>
          <a:stretch/>
        </p:blipFill>
        <p:spPr>
          <a:xfrm rot="5400000">
            <a:off x="1071628" y="1557525"/>
            <a:ext cx="3686522" cy="4915370"/>
          </a:xfrm>
          <a:prstGeom prst="rect">
            <a:avLst/>
          </a:prstGeom>
          <a:noFill/>
          <a:ln>
            <a:noFill/>
          </a:ln>
        </p:spPr>
      </p:pic>
      <p:sp>
        <p:nvSpPr>
          <p:cNvPr id="439" name="Shape 439"/>
          <p:cNvSpPr txBox="1"/>
          <p:nvPr/>
        </p:nvSpPr>
        <p:spPr>
          <a:xfrm>
            <a:off x="5733500" y="2330409"/>
            <a:ext cx="2707200" cy="3369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Components:</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Switches</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100k resistor</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100 nF capacitor</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1nF capacitor</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4.7 nF</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Insulated wire</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LED</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2N3904 Transistor</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1N4148 diodes</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rgbClr val="000000"/>
                </a:solidFill>
                <a:latin typeface="Arial"/>
                <a:ea typeface="Arial"/>
                <a:cs typeface="Arial"/>
                <a:sym typeface="Arial"/>
              </a:rPr>
              <a:t>Frequency Values</a:t>
            </a:r>
          </a:p>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baseline="0">
                <a:solidFill>
                  <a:srgbClr val="000000"/>
                </a:solidFill>
                <a:latin typeface="Arial"/>
                <a:ea typeface="Arial"/>
                <a:cs typeface="Arial"/>
                <a:sym typeface="Arial"/>
              </a:rPr>
              <a:t>1 Turn</a:t>
            </a:r>
          </a:p>
        </p:txBody>
      </p:sp>
      <p:pic>
        <p:nvPicPr>
          <p:cNvPr id="445" name="Shape 445"/>
          <p:cNvPicPr preferRelativeResize="0"/>
          <p:nvPr/>
        </p:nvPicPr>
        <p:blipFill rotWithShape="1">
          <a:blip r:embed="rId3">
            <a:alphaModFix/>
          </a:blip>
          <a:srcRect/>
          <a:stretch/>
        </p:blipFill>
        <p:spPr>
          <a:xfrm>
            <a:off x="457212" y="5469312"/>
            <a:ext cx="1990800" cy="552300"/>
          </a:xfrm>
          <a:prstGeom prst="rect">
            <a:avLst/>
          </a:prstGeom>
          <a:noFill/>
          <a:ln>
            <a:noFill/>
          </a:ln>
        </p:spPr>
      </p:pic>
      <p:pic>
        <p:nvPicPr>
          <p:cNvPr id="446" name="Shape 446"/>
          <p:cNvPicPr preferRelativeResize="0"/>
          <p:nvPr/>
        </p:nvPicPr>
        <p:blipFill>
          <a:blip r:embed="rId4">
            <a:alphaModFix/>
          </a:blip>
          <a:stretch>
            <a:fillRect/>
          </a:stretch>
        </p:blipFill>
        <p:spPr>
          <a:xfrm>
            <a:off x="2715675" y="1937234"/>
            <a:ext cx="3712647" cy="27971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4400" dirty="0" smtClean="0">
                <a:solidFill>
                  <a:srgbClr val="000000"/>
                </a:solidFill>
              </a:rPr>
              <a:t>Demonstration</a:t>
            </a:r>
            <a:r>
              <a:rPr lang="en-US" dirty="0" smtClean="0">
                <a:solidFill>
                  <a:srgbClr val="000000"/>
                </a:solidFill>
              </a:rPr>
              <a:t/>
            </a:r>
            <a:br>
              <a:rPr lang="en-US" dirty="0" smtClean="0">
                <a:solidFill>
                  <a:srgbClr val="000000"/>
                </a:solidFill>
              </a:rPr>
            </a:br>
            <a:r>
              <a:rPr lang="en-US" sz="2400" dirty="0" smtClean="0">
                <a:solidFill>
                  <a:srgbClr val="000000"/>
                </a:solidFill>
              </a:rPr>
              <a:t>Varying Distance</a:t>
            </a:r>
            <a:endParaRPr lang="en-US" sz="2400" dirty="0">
              <a:solidFill>
                <a:srgbClr val="000000"/>
              </a:solidFill>
            </a:endParaRPr>
          </a:p>
        </p:txBody>
      </p:sp>
      <p:pic>
        <p:nvPicPr>
          <p:cNvPr id="7" name="IMG_5995 - Small.mov">
            <a:hlinkClick r:id="" action="ppaction://media"/>
          </p:cNvPr>
          <p:cNvPicPr>
            <a:picLocks noRot="1" noChangeAspect="1"/>
          </p:cNvPicPr>
          <p:nvPr>
            <a:videoFile r:link="rId1"/>
          </p:nvPr>
        </p:nvPicPr>
        <p:blipFill>
          <a:blip r:embed="rId4"/>
          <a:stretch>
            <a:fillRect/>
          </a:stretch>
        </p:blipFill>
        <p:spPr>
          <a:xfrm>
            <a:off x="1600200" y="1524000"/>
            <a:ext cx="5943600" cy="44577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sz="4400" dirty="0" smtClean="0">
                <a:solidFill>
                  <a:srgbClr val="000000"/>
                </a:solidFill>
              </a:rPr>
              <a:t>Demonstration</a:t>
            </a:r>
            <a:r>
              <a:rPr lang="en-US" dirty="0" smtClean="0">
                <a:solidFill>
                  <a:srgbClr val="000000"/>
                </a:solidFill>
              </a:rPr>
              <a:t/>
            </a:r>
            <a:br>
              <a:rPr lang="en-US" dirty="0" smtClean="0">
                <a:solidFill>
                  <a:srgbClr val="000000"/>
                </a:solidFill>
              </a:rPr>
            </a:br>
            <a:r>
              <a:rPr lang="en-US" sz="2400" dirty="0" smtClean="0">
                <a:solidFill>
                  <a:srgbClr val="000000"/>
                </a:solidFill>
              </a:rPr>
              <a:t>Capacitance Variation</a:t>
            </a:r>
            <a:endParaRPr lang="en-US" dirty="0">
              <a:solidFill>
                <a:srgbClr val="000000"/>
              </a:solidFill>
            </a:endParaRPr>
          </a:p>
        </p:txBody>
      </p:sp>
      <p:sp>
        <p:nvSpPr>
          <p:cNvPr id="333" name="Shape 33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spcBef>
                <a:spcPts val="0"/>
              </a:spcBef>
              <a:buNone/>
            </a:pPr>
            <a:endParaRPr dirty="0"/>
          </a:p>
          <a:p>
            <a:pPr lvl="0" rtl="0">
              <a:spcBef>
                <a:spcPts val="0"/>
              </a:spcBef>
              <a:buNone/>
            </a:pPr>
            <a:endParaRPr dirty="0"/>
          </a:p>
          <a:p>
            <a:pPr marL="0" lvl="0" indent="0" rtl="0">
              <a:spcBef>
                <a:spcPts val="0"/>
              </a:spcBef>
              <a:buNone/>
            </a:pPr>
            <a:endParaRPr dirty="0"/>
          </a:p>
          <a:p>
            <a:pPr lvl="0" rtl="0">
              <a:spcBef>
                <a:spcPts val="0"/>
              </a:spcBef>
              <a:buNone/>
            </a:pPr>
            <a:endParaRPr dirty="0"/>
          </a:p>
          <a:p>
            <a:pPr lvl="0" rtl="0">
              <a:spcBef>
                <a:spcPts val="0"/>
              </a:spcBef>
              <a:buNone/>
            </a:pPr>
            <a:endParaRPr dirty="0"/>
          </a:p>
        </p:txBody>
      </p:sp>
      <p:pic>
        <p:nvPicPr>
          <p:cNvPr id="5" name="IMG_6011[2].mov">
            <a:hlinkClick r:id="" action="ppaction://media"/>
          </p:cNvPr>
          <p:cNvPicPr>
            <a:picLocks noRot="1" noChangeAspect="1"/>
          </p:cNvPicPr>
          <p:nvPr>
            <a:videoFile r:link="rId1"/>
          </p:nvPr>
        </p:nvPicPr>
        <p:blipFill>
          <a:blip r:embed="rId4"/>
          <a:stretch>
            <a:fillRect/>
          </a:stretch>
        </p:blipFill>
        <p:spPr>
          <a:xfrm>
            <a:off x="2133600" y="1600200"/>
            <a:ext cx="5283200" cy="39624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rgbClr val="000000"/>
                </a:solidFill>
                <a:latin typeface="Arial"/>
                <a:ea typeface="Arial"/>
                <a:cs typeface="Arial"/>
                <a:sym typeface="Arial"/>
              </a:rPr>
              <a:t>Overall Integration</a:t>
            </a:r>
          </a:p>
        </p:txBody>
      </p:sp>
      <p:sp>
        <p:nvSpPr>
          <p:cNvPr id="465" name="Shape 465"/>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2"/>
              </a:solidFill>
              <a:latin typeface="Arial"/>
              <a:ea typeface="Arial"/>
              <a:cs typeface="Arial"/>
              <a:sym typeface="Arial"/>
            </a:endParaRPr>
          </a:p>
          <a:p>
            <a:pPr marL="342900" marR="0" lvl="0" indent="-139700" algn="l" rtl="0">
              <a:lnSpc>
                <a:spcPct val="100000"/>
              </a:lnSpc>
              <a:spcBef>
                <a:spcPts val="0"/>
              </a:spcBef>
              <a:spcAft>
                <a:spcPts val="0"/>
              </a:spcAft>
              <a:buClr>
                <a:schemeClr val="dk1"/>
              </a:buClr>
              <a:buFont typeface="Calibri"/>
              <a:buNone/>
            </a:pPr>
            <a:endParaRPr sz="1800" b="0" i="0" u="none" strike="noStrike" cap="none" baseline="0">
              <a:solidFill>
                <a:schemeClr val="dk2"/>
              </a:solidFill>
              <a:latin typeface="Arial"/>
              <a:ea typeface="Arial"/>
              <a:cs typeface="Arial"/>
              <a:sym typeface="Arial"/>
            </a:endParaRPr>
          </a:p>
        </p:txBody>
      </p:sp>
      <p:pic>
        <p:nvPicPr>
          <p:cNvPr id="466" name="Shape 466"/>
          <p:cNvPicPr preferRelativeResize="0"/>
          <p:nvPr/>
        </p:nvPicPr>
        <p:blipFill rotWithShape="1">
          <a:blip r:embed="rId3">
            <a:alphaModFix/>
          </a:blip>
          <a:srcRect/>
          <a:stretch/>
        </p:blipFill>
        <p:spPr>
          <a:xfrm>
            <a:off x="1335750" y="4230825"/>
            <a:ext cx="1610534" cy="1895474"/>
          </a:xfrm>
          <a:prstGeom prst="rect">
            <a:avLst/>
          </a:prstGeom>
          <a:noFill/>
          <a:ln>
            <a:noFill/>
          </a:ln>
        </p:spPr>
      </p:pic>
      <p:pic>
        <p:nvPicPr>
          <p:cNvPr id="467" name="Shape 467"/>
          <p:cNvPicPr preferRelativeResize="0"/>
          <p:nvPr/>
        </p:nvPicPr>
        <p:blipFill rotWithShape="1">
          <a:blip r:embed="rId4">
            <a:alphaModFix/>
          </a:blip>
          <a:srcRect/>
          <a:stretch/>
        </p:blipFill>
        <p:spPr>
          <a:xfrm>
            <a:off x="2147299" y="1600199"/>
            <a:ext cx="4592674" cy="2249149"/>
          </a:xfrm>
          <a:prstGeom prst="rect">
            <a:avLst/>
          </a:prstGeom>
          <a:noFill/>
          <a:ln>
            <a:noFill/>
          </a:ln>
        </p:spPr>
      </p:pic>
      <p:pic>
        <p:nvPicPr>
          <p:cNvPr id="468" name="Shape 468"/>
          <p:cNvPicPr preferRelativeResize="0"/>
          <p:nvPr/>
        </p:nvPicPr>
        <p:blipFill rotWithShape="1">
          <a:blip r:embed="rId5">
            <a:alphaModFix/>
          </a:blip>
          <a:srcRect/>
          <a:stretch/>
        </p:blipFill>
        <p:spPr>
          <a:xfrm>
            <a:off x="4358625" y="4230812"/>
            <a:ext cx="2000400" cy="18953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457200" y="1600200"/>
            <a:ext cx="8229600" cy="4526100"/>
          </a:xfrm>
          <a:prstGeom prst="rect">
            <a:avLst/>
          </a:prstGeom>
          <a:solidFill>
            <a:srgbClr val="FFFFFF"/>
          </a:solidFill>
          <a:ln w="9525" cap="flat">
            <a:solidFill>
              <a:srgbClr val="000000"/>
            </a:solidFill>
            <a:prstDash val="solid"/>
            <a:round/>
            <a:headEnd type="none" w="med" len="med"/>
            <a:tailEnd type="none" w="med" len="med"/>
          </a:ln>
        </p:spPr>
        <p:txBody>
          <a:bodyPr lIns="91425" tIns="45700" rIns="91425" bIns="45700" anchor="t" anchorCtr="0">
            <a:noAutofit/>
          </a:bodyPr>
          <a:lstStyle/>
          <a:p>
            <a:pPr marL="742950" marR="0" lvl="1" indent="-285750" algn="l" rtl="0">
              <a:lnSpc>
                <a:spcPct val="100000"/>
              </a:lnSpc>
              <a:spcBef>
                <a:spcPts val="0"/>
              </a:spcBef>
              <a:spcAft>
                <a:spcPts val="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A cyber-physical system is a system of computational elements interacting physical entities. </a:t>
            </a:r>
          </a:p>
          <a:p>
            <a:pPr marL="742950" marR="0" lvl="1" indent="-285750" algn="l" rtl="0">
              <a:lnSpc>
                <a:spcPct val="100000"/>
              </a:lnSpc>
              <a:spcBef>
                <a:spcPts val="0"/>
              </a:spcBef>
              <a:spcAft>
                <a:spcPts val="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Example: Implanted Medical Devices</a:t>
            </a:r>
          </a:p>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Pr>
              <a:t>			Cyber									Physical</a:t>
            </a:r>
          </a:p>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Arial"/>
              <a:ea typeface="Arial"/>
              <a:cs typeface="Arial"/>
              <a:sym typeface="Arial"/>
            </a:endParaRPr>
          </a:p>
        </p:txBody>
      </p:sp>
      <p:sp>
        <p:nvSpPr>
          <p:cNvPr id="311" name="Shape 311"/>
          <p:cNvSpPr txBox="1">
            <a:spLocks noGrp="1"/>
          </p:cNvSpPr>
          <p:nvPr>
            <p:ph type="title"/>
          </p:nvPr>
        </p:nvSpPr>
        <p:spPr>
          <a:xfrm>
            <a:off x="112300" y="274650"/>
            <a:ext cx="89991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What is a Cyber-Physical System(CPS)?</a:t>
            </a:r>
          </a:p>
        </p:txBody>
      </p:sp>
      <p:pic>
        <p:nvPicPr>
          <p:cNvPr id="312" name="Shape 312"/>
          <p:cNvPicPr preferRelativeResize="0"/>
          <p:nvPr/>
        </p:nvPicPr>
        <p:blipFill rotWithShape="1">
          <a:blip r:embed="rId3">
            <a:alphaModFix/>
          </a:blip>
          <a:srcRect/>
          <a:stretch/>
        </p:blipFill>
        <p:spPr>
          <a:xfrm>
            <a:off x="5505675" y="3749850"/>
            <a:ext cx="2786750" cy="2227750"/>
          </a:xfrm>
          <a:prstGeom prst="rect">
            <a:avLst/>
          </a:prstGeom>
          <a:noFill/>
          <a:ln>
            <a:noFill/>
          </a:ln>
        </p:spPr>
      </p:pic>
      <p:pic>
        <p:nvPicPr>
          <p:cNvPr id="313" name="Shape 313"/>
          <p:cNvPicPr preferRelativeResize="0"/>
          <p:nvPr/>
        </p:nvPicPr>
        <p:blipFill rotWithShape="1">
          <a:blip r:embed="rId4">
            <a:alphaModFix/>
          </a:blip>
          <a:srcRect/>
          <a:stretch/>
        </p:blipFill>
        <p:spPr>
          <a:xfrm>
            <a:off x="874275" y="3826050"/>
            <a:ext cx="2677450" cy="2151250"/>
          </a:xfrm>
          <a:prstGeom prst="rect">
            <a:avLst/>
          </a:prstGeom>
          <a:noFill/>
          <a:ln>
            <a:noFill/>
          </a:ln>
        </p:spPr>
      </p:pic>
      <p:pic>
        <p:nvPicPr>
          <p:cNvPr id="314" name="Shape 314"/>
          <p:cNvPicPr preferRelativeResize="0"/>
          <p:nvPr/>
        </p:nvPicPr>
        <p:blipFill rotWithShape="1">
          <a:blip r:embed="rId5">
            <a:alphaModFix/>
          </a:blip>
          <a:srcRect/>
          <a:stretch/>
        </p:blipFill>
        <p:spPr>
          <a:xfrm>
            <a:off x="3667223" y="4365050"/>
            <a:ext cx="1722950" cy="10836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rgbClr val="000000"/>
                </a:solidFill>
                <a:latin typeface="Arial"/>
                <a:ea typeface="Arial"/>
                <a:cs typeface="Arial"/>
                <a:sym typeface="Arial"/>
              </a:rPr>
              <a:t>Primary Circuit after Integration</a:t>
            </a:r>
            <a:r>
              <a:rPr lang="en-US" sz="4400" b="0" i="0" u="none" strike="noStrike" cap="none" baseline="0">
                <a:solidFill>
                  <a:schemeClr val="lt1"/>
                </a:solidFill>
                <a:latin typeface="Arial"/>
                <a:ea typeface="Arial"/>
                <a:cs typeface="Arial"/>
                <a:sym typeface="Arial"/>
              </a:rPr>
              <a:t> </a:t>
            </a:r>
          </a:p>
        </p:txBody>
      </p:sp>
      <p:pic>
        <p:nvPicPr>
          <p:cNvPr id="474" name="Shape 474"/>
          <p:cNvPicPr preferRelativeResize="0"/>
          <p:nvPr/>
        </p:nvPicPr>
        <p:blipFill rotWithShape="1">
          <a:blip r:embed="rId3">
            <a:alphaModFix/>
          </a:blip>
          <a:srcRect/>
          <a:stretch/>
        </p:blipFill>
        <p:spPr>
          <a:xfrm>
            <a:off x="990600" y="1597100"/>
            <a:ext cx="7162799" cy="44767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baseline="0">
                <a:solidFill>
                  <a:srgbClr val="000000"/>
                </a:solidFill>
                <a:latin typeface="Calibri"/>
                <a:ea typeface="Calibri"/>
                <a:cs typeface="Calibri"/>
                <a:sym typeface="Calibri"/>
              </a:rPr>
              <a:t>Societal Impacts</a:t>
            </a:r>
          </a:p>
        </p:txBody>
      </p:sp>
      <p:sp>
        <p:nvSpPr>
          <p:cNvPr id="480" name="Shape 480"/>
          <p:cNvSpPr txBox="1"/>
          <p:nvPr/>
        </p:nvSpPr>
        <p:spPr>
          <a:xfrm>
            <a:off x="778325" y="1617200"/>
            <a:ext cx="7662300" cy="4670098"/>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chemeClr val="dk1"/>
              </a:buClr>
              <a:buSzPct val="25000"/>
              <a:buFont typeface="Arial"/>
              <a:buNone/>
            </a:pPr>
            <a:r>
              <a:rPr lang="en-US" sz="3000" b="0" i="0" u="none" strike="noStrike" cap="none" baseline="0">
                <a:solidFill>
                  <a:schemeClr val="dk1"/>
                </a:solidFill>
                <a:latin typeface="Arial"/>
                <a:ea typeface="Arial"/>
                <a:cs typeface="Arial"/>
                <a:sym typeface="Arial"/>
              </a:rPr>
              <a:t>●More Security → More Intense Threats</a:t>
            </a:r>
          </a:p>
          <a:p>
            <a:pPr marL="457200" marR="0" lvl="0" indent="-228600" algn="l" rtl="0">
              <a:lnSpc>
                <a:spcPct val="115000"/>
              </a:lnSpc>
              <a:spcBef>
                <a:spcPts val="0"/>
              </a:spcBef>
              <a:spcAft>
                <a:spcPts val="0"/>
              </a:spcAft>
              <a:buClr>
                <a:schemeClr val="dk1"/>
              </a:buClr>
              <a:buSzPct val="25000"/>
              <a:buFont typeface="Arial"/>
              <a:buNone/>
            </a:pPr>
            <a:r>
              <a:rPr lang="en-US" sz="3000" b="0" i="0" u="none" strike="noStrike" cap="none" baseline="0">
                <a:solidFill>
                  <a:schemeClr val="dk1"/>
                </a:solidFill>
                <a:latin typeface="Arial"/>
                <a:ea typeface="Arial"/>
                <a:cs typeface="Arial"/>
                <a:sym typeface="Arial"/>
              </a:rPr>
              <a:t>●Difficulty Sustaining Charge</a:t>
            </a:r>
          </a:p>
          <a:p>
            <a:pPr marL="914400" marR="0" lvl="0" indent="-228600" algn="l" rtl="0">
              <a:lnSpc>
                <a:spcPct val="115000"/>
              </a:lnSpc>
              <a:spcBef>
                <a:spcPts val="0"/>
              </a:spcBef>
              <a:spcAft>
                <a:spcPts val="0"/>
              </a:spcAft>
              <a:buClr>
                <a:schemeClr val="dk1"/>
              </a:buClr>
              <a:buSzPct val="25000"/>
              <a:buFont typeface="Arial"/>
              <a:buNone/>
            </a:pPr>
            <a:r>
              <a:rPr lang="en-US" sz="3000" b="0" i="0" u="none" strike="noStrike" cap="none" baseline="0">
                <a:solidFill>
                  <a:schemeClr val="dk1"/>
                </a:solidFill>
                <a:latin typeface="Arial"/>
                <a:ea typeface="Arial"/>
                <a:cs typeface="Arial"/>
                <a:sym typeface="Arial"/>
              </a:rPr>
              <a:t>○Time</a:t>
            </a:r>
          </a:p>
          <a:p>
            <a:pPr marL="914400" marR="0" lvl="0" indent="-228600" algn="l" rtl="0">
              <a:lnSpc>
                <a:spcPct val="115000"/>
              </a:lnSpc>
              <a:spcBef>
                <a:spcPts val="0"/>
              </a:spcBef>
              <a:spcAft>
                <a:spcPts val="0"/>
              </a:spcAft>
              <a:buClr>
                <a:schemeClr val="dk1"/>
              </a:buClr>
              <a:buSzPct val="25000"/>
              <a:buFont typeface="Arial"/>
              <a:buNone/>
            </a:pPr>
            <a:r>
              <a:rPr lang="en-US" sz="3000" b="0" i="0" u="none" strike="noStrike" cap="none" baseline="0">
                <a:solidFill>
                  <a:schemeClr val="dk1"/>
                </a:solidFill>
                <a:latin typeface="Arial"/>
                <a:ea typeface="Arial"/>
                <a:cs typeface="Arial"/>
                <a:sym typeface="Arial"/>
              </a:rPr>
              <a:t>○Energy</a:t>
            </a:r>
          </a:p>
          <a:p>
            <a:pPr marL="457200" marR="0" lvl="0" indent="-228600" algn="l" rtl="0">
              <a:lnSpc>
                <a:spcPct val="115000"/>
              </a:lnSpc>
              <a:spcBef>
                <a:spcPts val="0"/>
              </a:spcBef>
              <a:spcAft>
                <a:spcPts val="0"/>
              </a:spcAft>
              <a:buClr>
                <a:schemeClr val="dk1"/>
              </a:buClr>
              <a:buSzPct val="25000"/>
              <a:buFont typeface="Arial"/>
              <a:buNone/>
            </a:pPr>
            <a:r>
              <a:rPr lang="en-US" sz="3000" b="0" i="0" u="none" strike="noStrike" cap="none" baseline="0">
                <a:solidFill>
                  <a:schemeClr val="dk1"/>
                </a:solidFill>
                <a:latin typeface="Arial"/>
                <a:ea typeface="Arial"/>
                <a:cs typeface="Arial"/>
                <a:sym typeface="Arial"/>
              </a:rPr>
              <a:t>●Benefits</a:t>
            </a:r>
          </a:p>
          <a:p>
            <a:pPr marL="914400" marR="0" lvl="0" indent="-228600" algn="l" rtl="0">
              <a:lnSpc>
                <a:spcPct val="115000"/>
              </a:lnSpc>
              <a:spcBef>
                <a:spcPts val="0"/>
              </a:spcBef>
              <a:spcAft>
                <a:spcPts val="0"/>
              </a:spcAft>
              <a:buClr>
                <a:schemeClr val="dk1"/>
              </a:buClr>
              <a:buSzPct val="25000"/>
              <a:buFont typeface="Arial"/>
              <a:buNone/>
            </a:pPr>
            <a:r>
              <a:rPr lang="en-US" sz="3000" b="0" i="0" u="none" strike="noStrike" cap="none" baseline="0">
                <a:solidFill>
                  <a:schemeClr val="dk1"/>
                </a:solidFill>
                <a:latin typeface="Arial"/>
                <a:ea typeface="Arial"/>
                <a:cs typeface="Arial"/>
                <a:sym typeface="Arial"/>
              </a:rPr>
              <a:t>○Decrease the need for surgery →Less complications</a:t>
            </a:r>
          </a:p>
          <a:p>
            <a:pPr marL="914400" marR="0" lvl="0" indent="-228600" algn="l" rtl="0">
              <a:lnSpc>
                <a:spcPct val="115000"/>
              </a:lnSpc>
              <a:spcBef>
                <a:spcPts val="0"/>
              </a:spcBef>
              <a:spcAft>
                <a:spcPts val="0"/>
              </a:spcAft>
              <a:buClr>
                <a:schemeClr val="dk1"/>
              </a:buClr>
              <a:buSzPct val="25000"/>
              <a:buFont typeface="Arial"/>
              <a:buNone/>
            </a:pPr>
            <a:r>
              <a:rPr lang="en-US" sz="3000" b="0" i="0" u="none" strike="noStrike" cap="none" baseline="0">
                <a:solidFill>
                  <a:schemeClr val="dk1"/>
                </a:solidFill>
                <a:latin typeface="Arial"/>
                <a:ea typeface="Arial"/>
                <a:cs typeface="Arial"/>
                <a:sym typeface="Arial"/>
              </a:rPr>
              <a:t>○Safety of patient from cyber attacks</a:t>
            </a:r>
          </a:p>
        </p:txBody>
      </p:sp>
      <p:pic>
        <p:nvPicPr>
          <p:cNvPr id="481" name="Shape 481"/>
          <p:cNvPicPr preferRelativeResize="0"/>
          <p:nvPr/>
        </p:nvPicPr>
        <p:blipFill rotWithShape="1">
          <a:blip r:embed="rId3">
            <a:alphaModFix/>
          </a:blip>
          <a:srcRect/>
          <a:stretch/>
        </p:blipFill>
        <p:spPr>
          <a:xfrm>
            <a:off x="6530539" y="2318650"/>
            <a:ext cx="2156258" cy="16171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Project Schedule</a:t>
            </a:r>
          </a:p>
        </p:txBody>
      </p:sp>
      <p:pic>
        <p:nvPicPr>
          <p:cNvPr id="487" name="Shape 487"/>
          <p:cNvPicPr preferRelativeResize="0"/>
          <p:nvPr/>
        </p:nvPicPr>
        <p:blipFill rotWithShape="1">
          <a:blip r:embed="rId3">
            <a:alphaModFix/>
          </a:blip>
          <a:srcRect/>
          <a:stretch/>
        </p:blipFill>
        <p:spPr>
          <a:xfrm>
            <a:off x="463475" y="1503125"/>
            <a:ext cx="8160749" cy="47129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457200" y="134801"/>
            <a:ext cx="7315499" cy="1351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lt2"/>
                </a:solidFill>
                <a:latin typeface="Calibri"/>
                <a:ea typeface="Calibri"/>
                <a:cs typeface="Calibri"/>
                <a:sym typeface="Calibri"/>
              </a:rPr>
              <a:t>Budget</a:t>
            </a:r>
          </a:p>
        </p:txBody>
      </p:sp>
      <p:pic>
        <p:nvPicPr>
          <p:cNvPr id="493" name="Shape 493"/>
          <p:cNvPicPr preferRelativeResize="0"/>
          <p:nvPr/>
        </p:nvPicPr>
        <p:blipFill rotWithShape="1">
          <a:blip r:embed="rId3">
            <a:alphaModFix/>
          </a:blip>
          <a:srcRect/>
          <a:stretch/>
        </p:blipFill>
        <p:spPr>
          <a:xfrm>
            <a:off x="4572000" y="4124312"/>
            <a:ext cx="4572000" cy="2733675"/>
          </a:xfrm>
          <a:prstGeom prst="rect">
            <a:avLst/>
          </a:prstGeom>
          <a:noFill/>
          <a:ln>
            <a:noFill/>
          </a:ln>
        </p:spPr>
      </p:pic>
      <p:pic>
        <p:nvPicPr>
          <p:cNvPr id="494" name="Shape 494"/>
          <p:cNvPicPr preferRelativeResize="0"/>
          <p:nvPr/>
        </p:nvPicPr>
        <p:blipFill rotWithShape="1">
          <a:blip r:embed="rId4">
            <a:alphaModFix/>
          </a:blip>
          <a:srcRect/>
          <a:stretch/>
        </p:blipFill>
        <p:spPr>
          <a:xfrm>
            <a:off x="0" y="1596037"/>
            <a:ext cx="5505450" cy="26955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ctrTitle"/>
          </p:nvPr>
        </p:nvSpPr>
        <p:spPr>
          <a:xfrm>
            <a:off x="685800" y="1564099"/>
            <a:ext cx="6400799" cy="20363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400" b="0" i="0" u="none" strike="noStrike" cap="none" baseline="0">
                <a:solidFill>
                  <a:schemeClr val="lt1"/>
                </a:solidFill>
                <a:latin typeface="Calibri"/>
                <a:ea typeface="Calibri"/>
                <a:cs typeface="Calibri"/>
                <a:sym typeface="Calibri"/>
              </a:rPr>
              <a:t>Thank you for your time.</a:t>
            </a:r>
          </a:p>
          <a:p>
            <a:pPr marL="0" marR="0" lvl="0" indent="0" algn="l" rtl="0">
              <a:lnSpc>
                <a:spcPct val="100000"/>
              </a:lnSpc>
              <a:spcBef>
                <a:spcPts val="0"/>
              </a:spcBef>
              <a:spcAft>
                <a:spcPts val="0"/>
              </a:spcAft>
              <a:buClr>
                <a:schemeClr val="lt1"/>
              </a:buClr>
              <a:buSzPct val="25000"/>
              <a:buFont typeface="Calibri"/>
              <a:buNone/>
            </a:pPr>
            <a:r>
              <a:rPr lang="en-US" sz="4400" b="0" i="0" u="none" strike="noStrike" cap="none" baseline="0">
                <a:solidFill>
                  <a:schemeClr val="lt1"/>
                </a:solidFill>
                <a:latin typeface="Calibri"/>
                <a:ea typeface="Calibri"/>
                <a:cs typeface="Calibri"/>
                <a:sym typeface="Calibri"/>
              </a:rPr>
              <a:t>Does anyone have questions?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Motivation (Why?)</a:t>
            </a:r>
          </a:p>
        </p:txBody>
      </p:sp>
      <p:sp>
        <p:nvSpPr>
          <p:cNvPr id="320" name="Shape 32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139700" algn="l" rtl="0">
              <a:lnSpc>
                <a:spcPct val="115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Arial"/>
                <a:ea typeface="Arial"/>
                <a:cs typeface="Arial"/>
                <a:sym typeface="Arial"/>
              </a:rPr>
              <a:t>•Homeland Security</a:t>
            </a:r>
          </a:p>
          <a:p>
            <a:pPr marL="342900" marR="0" lvl="0" indent="-139700" algn="l" rtl="0">
              <a:lnSpc>
                <a:spcPct val="115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Arial"/>
                <a:ea typeface="Arial"/>
                <a:cs typeface="Arial"/>
                <a:sym typeface="Arial"/>
              </a:rPr>
              <a:t>•Health and Safety</a:t>
            </a:r>
          </a:p>
          <a:p>
            <a:pPr marL="342900" marR="0" lvl="0" indent="-139700" algn="l" rtl="0">
              <a:lnSpc>
                <a:spcPct val="115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Arial"/>
                <a:ea typeface="Arial"/>
                <a:cs typeface="Arial"/>
                <a:sym typeface="Arial"/>
              </a:rPr>
              <a:t>•General security measures cannot be used to protect all cyber-physical systems</a:t>
            </a:r>
          </a:p>
          <a:p>
            <a:pPr marL="342900" marR="0" lvl="0" indent="-139700" algn="l" rtl="0">
              <a:lnSpc>
                <a:spcPct val="115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Arial"/>
                <a:ea typeface="Arial"/>
                <a:cs typeface="Arial"/>
                <a:sym typeface="Arial"/>
              </a:rPr>
              <a:t>–Securing IMD Wireless Charging</a:t>
            </a:r>
          </a:p>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Font typeface="Calibri"/>
              <a:buNone/>
            </a:pPr>
            <a:endParaRPr sz="1800" b="0" i="0" u="none" strike="noStrike" cap="none" baseline="0">
              <a:solidFill>
                <a:schemeClr val="dk2"/>
              </a:solidFill>
              <a:latin typeface="Arial"/>
              <a:ea typeface="Arial"/>
              <a:cs typeface="Arial"/>
              <a:sym typeface="Arial"/>
            </a:endParaRPr>
          </a:p>
          <a:p>
            <a:pPr marL="0" marR="0" lvl="0" indent="0" algn="l" rtl="0">
              <a:lnSpc>
                <a:spcPct val="100000"/>
              </a:lnSpc>
              <a:spcBef>
                <a:spcPts val="560"/>
              </a:spcBef>
              <a:spcAft>
                <a:spcPts val="0"/>
              </a:spcAft>
              <a:buClr>
                <a:schemeClr val="dk1"/>
              </a:buClr>
              <a:buFont typeface="Calibri"/>
              <a:buNone/>
            </a:pPr>
            <a:endParaRPr sz="2800" b="0" i="0" u="none" strike="noStrike" cap="none" baseline="0">
              <a:solidFill>
                <a:schemeClr val="dk1"/>
              </a:solidFill>
              <a:latin typeface="Calibri"/>
              <a:ea typeface="Calibri"/>
              <a:cs typeface="Calibri"/>
              <a:sym typeface="Calibri"/>
            </a:endParaRPr>
          </a:p>
        </p:txBody>
      </p:sp>
      <p:pic>
        <p:nvPicPr>
          <p:cNvPr id="321" name="Shape 321"/>
          <p:cNvPicPr preferRelativeResize="0"/>
          <p:nvPr/>
        </p:nvPicPr>
        <p:blipFill rotWithShape="1">
          <a:blip r:embed="rId3">
            <a:alphaModFix/>
          </a:blip>
          <a:srcRect/>
          <a:stretch/>
        </p:blipFill>
        <p:spPr>
          <a:xfrm>
            <a:off x="1674800" y="4092700"/>
            <a:ext cx="5962849" cy="20334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baseline="0">
                <a:solidFill>
                  <a:srgbClr val="000000"/>
                </a:solidFill>
                <a:latin typeface="Calibri"/>
                <a:ea typeface="Calibri"/>
                <a:cs typeface="Calibri"/>
                <a:sym typeface="Calibri"/>
              </a:rPr>
              <a:t>Project Goal</a:t>
            </a:r>
          </a:p>
        </p:txBody>
      </p:sp>
      <p:sp>
        <p:nvSpPr>
          <p:cNvPr id="327" name="Shape 327"/>
          <p:cNvSpPr txBox="1">
            <a:spLocks noGrp="1"/>
          </p:cNvSpPr>
          <p:nvPr>
            <p:ph type="body" idx="1"/>
          </p:nvPr>
        </p:nvSpPr>
        <p:spPr>
          <a:xfrm>
            <a:off x="97175" y="1417650"/>
            <a:ext cx="8968199" cy="5343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000" b="0" i="0" u="none" strike="noStrike" cap="none" baseline="0">
                <a:solidFill>
                  <a:schemeClr val="dk1"/>
                </a:solidFill>
                <a:latin typeface="Calibri"/>
                <a:ea typeface="Calibri"/>
                <a:cs typeface="Calibri"/>
                <a:sym typeface="Calibri"/>
              </a:rPr>
              <a:t>Build integrated analog and digital circuit to achieve wireless power charge security of a cyber-physical system based on randomness as well as controllable capacitor array</a:t>
            </a:r>
          </a:p>
          <a:p>
            <a:pPr marL="0" marR="0" lvl="0" indent="0" algn="l" rtl="0">
              <a:lnSpc>
                <a:spcPct val="100000"/>
              </a:lnSpc>
              <a:spcBef>
                <a:spcPts val="0"/>
              </a:spcBef>
              <a:spcAft>
                <a:spcPts val="0"/>
              </a:spcAft>
              <a:buClr>
                <a:schemeClr val="dk1"/>
              </a:buClr>
              <a:buFont typeface="Calibri"/>
              <a:buNone/>
            </a:pPr>
            <a:endParaRPr sz="24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Calibri"/>
              <a:buNone/>
            </a:pPr>
            <a:endParaRPr sz="24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sz="2400" b="0" i="0" u="none" strike="noStrike" cap="none" baseline="0">
              <a:solidFill>
                <a:schemeClr val="dk1"/>
              </a:solidFill>
              <a:latin typeface="Calibri"/>
              <a:ea typeface="Calibri"/>
              <a:cs typeface="Calibri"/>
              <a:sym typeface="Calibri"/>
            </a:endParaRPr>
          </a:p>
          <a:p>
            <a:pPr marL="0" marR="0" lvl="0" indent="0" algn="r" rtl="0">
              <a:lnSpc>
                <a:spcPct val="115000"/>
              </a:lnSpc>
              <a:spcBef>
                <a:spcPts val="400"/>
              </a:spcBef>
              <a:spcAft>
                <a:spcPts val="0"/>
              </a:spcAft>
              <a:buClr>
                <a:srgbClr val="000000"/>
              </a:buClr>
              <a:buSzPct val="25000"/>
              <a:buFont typeface="Arial"/>
              <a:buNone/>
            </a:pPr>
            <a:r>
              <a:rPr lang="en-US" sz="1800" b="0" i="0" u="none" strike="noStrike" cap="none" baseline="0">
                <a:solidFill>
                  <a:srgbClr val="FFFF00"/>
                </a:solidFill>
                <a:latin typeface="Verdana"/>
                <a:ea typeface="Verdana"/>
                <a:cs typeface="Verdana"/>
                <a:sym typeface="Verdana"/>
              </a:rPr>
              <a:t>	</a:t>
            </a:r>
          </a:p>
          <a:p>
            <a:pPr marL="0" marR="0" lvl="0" indent="0" algn="l" rtl="0">
              <a:lnSpc>
                <a:spcPct val="115000"/>
              </a:lnSpc>
              <a:spcBef>
                <a:spcPts val="400"/>
              </a:spcBef>
              <a:spcAft>
                <a:spcPts val="0"/>
              </a:spcAft>
              <a:buClr>
                <a:srgbClr val="000000"/>
              </a:buClr>
              <a:buSzPct val="25000"/>
              <a:buFont typeface="Arial"/>
              <a:buNone/>
            </a:pPr>
            <a:r>
              <a:rPr lang="en-US" sz="1100" b="0" i="0" u="none" strike="noStrike" cap="none" baseline="0">
                <a:solidFill>
                  <a:srgbClr val="FFFFCC"/>
                </a:solidFill>
                <a:latin typeface="Arial"/>
                <a:ea typeface="Arial"/>
                <a:cs typeface="Arial"/>
                <a:sym typeface="Arial"/>
              </a:rPr>
              <a:t>n</a:t>
            </a:r>
          </a:p>
          <a:p>
            <a:pPr marL="457200" marR="0" lvl="0" indent="0" algn="l" rtl="0">
              <a:lnSpc>
                <a:spcPct val="100000"/>
              </a:lnSpc>
              <a:spcBef>
                <a:spcPts val="0"/>
              </a:spcBef>
              <a:spcAft>
                <a:spcPts val="0"/>
              </a:spcAft>
              <a:buClr>
                <a:schemeClr val="dk1"/>
              </a:buClr>
              <a:buFont typeface="Calibri"/>
              <a:buNone/>
            </a:pPr>
            <a:endParaRPr sz="28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sz="2800" b="0" i="0" u="none" strike="noStrike" cap="none" baseline="0">
              <a:solidFill>
                <a:schemeClr val="dk1"/>
              </a:solidFill>
              <a:latin typeface="Calibri"/>
              <a:ea typeface="Calibri"/>
              <a:cs typeface="Calibri"/>
              <a:sym typeface="Calibri"/>
            </a:endParaRPr>
          </a:p>
        </p:txBody>
      </p:sp>
      <p:pic>
        <p:nvPicPr>
          <p:cNvPr id="328" name="Shape 328"/>
          <p:cNvPicPr preferRelativeResize="0"/>
          <p:nvPr/>
        </p:nvPicPr>
        <p:blipFill rotWithShape="1">
          <a:blip r:embed="rId3">
            <a:alphaModFix/>
          </a:blip>
          <a:srcRect/>
          <a:stretch/>
        </p:blipFill>
        <p:spPr>
          <a:xfrm>
            <a:off x="3088900" y="2569225"/>
            <a:ext cx="2984748" cy="1623322"/>
          </a:xfrm>
          <a:prstGeom prst="rect">
            <a:avLst/>
          </a:prstGeom>
          <a:noFill/>
          <a:ln>
            <a:noFill/>
          </a:ln>
        </p:spPr>
      </p:pic>
      <p:sp>
        <p:nvSpPr>
          <p:cNvPr id="329" name="Shape 329"/>
          <p:cNvSpPr txBox="1"/>
          <p:nvPr/>
        </p:nvSpPr>
        <p:spPr>
          <a:xfrm>
            <a:off x="97175" y="4192550"/>
            <a:ext cx="3940500" cy="25683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	</a:t>
            </a:r>
            <a:r>
              <a:rPr lang="en-US" sz="2400" b="1" i="0" u="none" strike="noStrike" cap="none" baseline="0">
                <a:solidFill>
                  <a:srgbClr val="000000"/>
                </a:solidFill>
                <a:latin typeface="Arial"/>
                <a:ea typeface="Arial"/>
                <a:cs typeface="Arial"/>
                <a:sym typeface="Arial"/>
              </a:rPr>
              <a:t>Objectives Met</a:t>
            </a:r>
          </a:p>
          <a:p>
            <a:pPr marL="457200" marR="0" lvl="0" indent="-381000" algn="l" rtl="0">
              <a:lnSpc>
                <a:spcPct val="100000"/>
              </a:lnSpc>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Pr>
              <a:t>Static Wireless Power Transfer Achieved </a:t>
            </a:r>
          </a:p>
          <a:p>
            <a:pPr marL="457200" marR="0" lvl="0" indent="-381000" algn="l" rtl="0">
              <a:lnSpc>
                <a:spcPct val="100000"/>
              </a:lnSpc>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Pr>
              <a:t>Switching Capacitance Implemented</a:t>
            </a:r>
          </a:p>
          <a:p>
            <a:pPr marL="457200" marR="0" lvl="0" indent="-381000" algn="l" rtl="0">
              <a:lnSpc>
                <a:spcPct val="100000"/>
              </a:lnSpc>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Pr>
              <a:t>Microcontroller Code Complete</a:t>
            </a:r>
          </a:p>
        </p:txBody>
      </p:sp>
      <p:sp>
        <p:nvSpPr>
          <p:cNvPr id="330" name="Shape 330"/>
          <p:cNvSpPr txBox="1"/>
          <p:nvPr/>
        </p:nvSpPr>
        <p:spPr>
          <a:xfrm>
            <a:off x="5011775" y="4191000"/>
            <a:ext cx="4053598" cy="26960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a:t>Additional </a:t>
            </a:r>
            <a:r>
              <a:rPr lang="en-US" sz="2400" b="1" i="0" u="none" strike="noStrike" cap="none" baseline="0">
                <a:solidFill>
                  <a:srgbClr val="000000"/>
                </a:solidFill>
                <a:latin typeface="Arial"/>
                <a:ea typeface="Arial"/>
                <a:cs typeface="Arial"/>
                <a:sym typeface="Arial"/>
              </a:rPr>
              <a:t>Objectives </a:t>
            </a:r>
          </a:p>
          <a:p>
            <a:pPr marR="0" lvl="0" algn="l" rtl="0">
              <a:lnSpc>
                <a:spcPct val="100000"/>
              </a:lnSpc>
              <a:spcBef>
                <a:spcPts val="0"/>
              </a:spcBef>
              <a:spcAft>
                <a:spcPts val="0"/>
              </a:spcAft>
              <a:buNone/>
            </a:pPr>
            <a:endParaRPr/>
          </a:p>
          <a:p>
            <a:pPr marL="457200" marR="0" lvl="0" indent="-381000" algn="l" rtl="0">
              <a:lnSpc>
                <a:spcPct val="100000"/>
              </a:lnSpc>
              <a:spcBef>
                <a:spcPts val="0"/>
              </a:spcBef>
              <a:spcAft>
                <a:spcPts val="0"/>
              </a:spcAft>
              <a:buClr>
                <a:srgbClr val="000000"/>
              </a:buClr>
              <a:buSzPct val="100000"/>
              <a:buFont typeface="Arial"/>
              <a:buChar char="●"/>
            </a:pPr>
            <a:r>
              <a:rPr lang="en-US" sz="2400" b="0" i="0" u="none" strike="noStrike" cap="none" baseline="0">
                <a:solidFill>
                  <a:srgbClr val="000000"/>
                </a:solidFill>
                <a:latin typeface="Arial"/>
                <a:ea typeface="Arial"/>
                <a:cs typeface="Arial"/>
                <a:sym typeface="Arial"/>
              </a:rPr>
              <a:t>Full Integration of Microcontroller and Breadboard Circuit</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Shape 335"/>
          <p:cNvPicPr preferRelativeResize="0"/>
          <p:nvPr/>
        </p:nvPicPr>
        <p:blipFill rotWithShape="1">
          <a:blip r:embed="rId3">
            <a:alphaModFix/>
          </a:blip>
          <a:srcRect/>
          <a:stretch/>
        </p:blipFill>
        <p:spPr>
          <a:xfrm>
            <a:off x="639495" y="1735500"/>
            <a:ext cx="1722248" cy="1224047"/>
          </a:xfrm>
          <a:prstGeom prst="rect">
            <a:avLst/>
          </a:prstGeom>
          <a:noFill/>
          <a:ln>
            <a:noFill/>
          </a:ln>
        </p:spPr>
      </p:pic>
      <p:sp>
        <p:nvSpPr>
          <p:cNvPr id="336" name="Shape 336"/>
          <p:cNvSpPr txBox="1">
            <a:spLocks noGrp="1"/>
          </p:cNvSpPr>
          <p:nvPr>
            <p:ph type="body" idx="1"/>
          </p:nvPr>
        </p:nvSpPr>
        <p:spPr>
          <a:xfrm>
            <a:off x="457200" y="1817550"/>
            <a:ext cx="8229600" cy="4526100"/>
          </a:xfrm>
          <a:prstGeom prst="rect">
            <a:avLst/>
          </a:prstGeom>
          <a:noFill/>
          <a:ln>
            <a:noFill/>
          </a:ln>
        </p:spPr>
        <p:txBody>
          <a:bodyPr lIns="91425" tIns="45700" rIns="91425" bIns="45700" anchor="t" anchorCtr="0">
            <a:noAutofit/>
          </a:bodyPr>
          <a:lstStyle/>
          <a:p>
            <a:pPr marL="203200" marR="0" lvl="0" indent="0" algn="l" rtl="0">
              <a:lnSpc>
                <a:spcPct val="10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				</a:t>
            </a:r>
          </a:p>
          <a:p>
            <a:pPr marL="1117600" marR="0" lvl="0" indent="254000" algn="l" rtl="0">
              <a:lnSpc>
                <a:spcPct val="100000"/>
              </a:lnSpc>
              <a:spcBef>
                <a:spcPts val="0"/>
              </a:spcBef>
              <a:spcAft>
                <a:spcPts val="0"/>
              </a:spcAft>
              <a:buClr>
                <a:schemeClr val="dk1"/>
              </a:buClr>
              <a:buSzPct val="25000"/>
              <a:buFont typeface="Calibri"/>
              <a:buNone/>
            </a:pPr>
            <a:r>
              <a:rPr lang="en-US" sz="1600" b="0" i="0" u="none" strike="noStrike" cap="none" baseline="0">
                <a:solidFill>
                  <a:schemeClr val="dk1"/>
                </a:solidFill>
                <a:latin typeface="Calibri"/>
                <a:ea typeface="Calibri"/>
                <a:cs typeface="Calibri"/>
                <a:sym typeface="Calibri"/>
              </a:rPr>
              <a:t>Computer to view Chaotic Map </a:t>
            </a: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203200" marR="0" lvl="0" indent="0" algn="l" rtl="0">
              <a:lnSpc>
                <a:spcPct val="100000"/>
              </a:lnSpc>
              <a:spcBef>
                <a:spcPts val="0"/>
              </a:spcBef>
              <a:spcAft>
                <a:spcPts val="0"/>
              </a:spcAft>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	          </a:t>
            </a:r>
            <a:r>
              <a:rPr lang="en-US" sz="1800" b="0" i="0" u="none" strike="noStrike" cap="none" baseline="0">
                <a:solidFill>
                  <a:schemeClr val="dk1"/>
                </a:solidFill>
                <a:latin typeface="Calibri"/>
                <a:ea typeface="Calibri"/>
                <a:cs typeface="Calibri"/>
                <a:sym typeface="Calibri"/>
              </a:rPr>
              <a:t>USB Link</a:t>
            </a: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a:p>
            <a:pPr marL="342900" marR="0" lvl="0" indent="-25400" algn="l" rtl="0">
              <a:lnSpc>
                <a:spcPct val="100000"/>
              </a:lnSpc>
              <a:spcBef>
                <a:spcPts val="640"/>
              </a:spcBef>
              <a:spcAft>
                <a:spcPts val="0"/>
              </a:spcAft>
              <a:buClr>
                <a:schemeClr val="dk1"/>
              </a:buClr>
              <a:buFont typeface="Arial"/>
              <a:buNone/>
            </a:pPr>
            <a:endParaRPr sz="1800" b="0" i="0" u="none" strike="noStrike" cap="none" baseline="0">
              <a:solidFill>
                <a:schemeClr val="dk2"/>
              </a:solidFill>
              <a:latin typeface="Arial"/>
              <a:ea typeface="Arial"/>
              <a:cs typeface="Arial"/>
              <a:sym typeface="Arial"/>
            </a:endParaRPr>
          </a:p>
        </p:txBody>
      </p:sp>
      <p:sp>
        <p:nvSpPr>
          <p:cNvPr id="337" name="Shape 3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Strategy </a:t>
            </a:r>
          </a:p>
        </p:txBody>
      </p:sp>
      <p:pic>
        <p:nvPicPr>
          <p:cNvPr id="338" name="Shape 338"/>
          <p:cNvPicPr preferRelativeResize="0"/>
          <p:nvPr/>
        </p:nvPicPr>
        <p:blipFill rotWithShape="1">
          <a:blip r:embed="rId4">
            <a:alphaModFix/>
          </a:blip>
          <a:srcRect/>
          <a:stretch/>
        </p:blipFill>
        <p:spPr>
          <a:xfrm>
            <a:off x="5865837" y="1917410"/>
            <a:ext cx="1990800" cy="552300"/>
          </a:xfrm>
          <a:prstGeom prst="rect">
            <a:avLst/>
          </a:prstGeom>
          <a:noFill/>
          <a:ln>
            <a:noFill/>
          </a:ln>
        </p:spPr>
      </p:pic>
      <p:pic>
        <p:nvPicPr>
          <p:cNvPr id="339" name="Shape 339"/>
          <p:cNvPicPr preferRelativeResize="0"/>
          <p:nvPr/>
        </p:nvPicPr>
        <p:blipFill rotWithShape="1">
          <a:blip r:embed="rId5">
            <a:alphaModFix/>
          </a:blip>
          <a:srcRect/>
          <a:stretch/>
        </p:blipFill>
        <p:spPr>
          <a:xfrm rot="-82">
            <a:off x="3645843" y="4116731"/>
            <a:ext cx="1116589" cy="845095"/>
          </a:xfrm>
          <a:prstGeom prst="rect">
            <a:avLst/>
          </a:prstGeom>
          <a:noFill/>
          <a:ln>
            <a:noFill/>
          </a:ln>
        </p:spPr>
      </p:pic>
      <p:pic>
        <p:nvPicPr>
          <p:cNvPr id="340" name="Shape 340"/>
          <p:cNvPicPr preferRelativeResize="0"/>
          <p:nvPr/>
        </p:nvPicPr>
        <p:blipFill rotWithShape="1">
          <a:blip r:embed="rId6">
            <a:alphaModFix/>
          </a:blip>
          <a:srcRect/>
          <a:stretch/>
        </p:blipFill>
        <p:spPr>
          <a:xfrm rot="5400000">
            <a:off x="1109024" y="3126549"/>
            <a:ext cx="961675" cy="604875"/>
          </a:xfrm>
          <a:prstGeom prst="rect">
            <a:avLst/>
          </a:prstGeom>
          <a:noFill/>
          <a:ln>
            <a:noFill/>
          </a:ln>
        </p:spPr>
      </p:pic>
      <p:pic>
        <p:nvPicPr>
          <p:cNvPr id="341" name="Shape 341"/>
          <p:cNvPicPr preferRelativeResize="0"/>
          <p:nvPr/>
        </p:nvPicPr>
        <p:blipFill rotWithShape="1">
          <a:blip r:embed="rId7">
            <a:alphaModFix/>
          </a:blip>
          <a:srcRect/>
          <a:stretch/>
        </p:blipFill>
        <p:spPr>
          <a:xfrm>
            <a:off x="304800" y="3886200"/>
            <a:ext cx="3276600" cy="2457449"/>
          </a:xfrm>
          <a:prstGeom prst="rect">
            <a:avLst/>
          </a:prstGeom>
          <a:noFill/>
          <a:ln>
            <a:noFill/>
          </a:ln>
        </p:spPr>
      </p:pic>
      <p:pic>
        <p:nvPicPr>
          <p:cNvPr id="342" name="Shape 342"/>
          <p:cNvPicPr preferRelativeResize="0"/>
          <p:nvPr/>
        </p:nvPicPr>
        <p:blipFill rotWithShape="1">
          <a:blip r:embed="rId8">
            <a:alphaModFix/>
          </a:blip>
          <a:srcRect/>
          <a:stretch/>
        </p:blipFill>
        <p:spPr>
          <a:xfrm rot="5400000">
            <a:off x="5001385" y="2290711"/>
            <a:ext cx="3206726" cy="427565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Distribution of Responsibilities</a:t>
            </a:r>
          </a:p>
        </p:txBody>
      </p:sp>
      <p:pic>
        <p:nvPicPr>
          <p:cNvPr id="348" name="Shape 348"/>
          <p:cNvPicPr preferRelativeResize="0"/>
          <p:nvPr/>
        </p:nvPicPr>
        <p:blipFill rotWithShape="1">
          <a:blip r:embed="rId3">
            <a:alphaModFix/>
          </a:blip>
          <a:srcRect/>
          <a:stretch/>
        </p:blipFill>
        <p:spPr>
          <a:xfrm>
            <a:off x="304800" y="2286125"/>
            <a:ext cx="8565949" cy="33456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dirty="0">
                <a:solidFill>
                  <a:srgbClr val="000000"/>
                </a:solidFill>
              </a:rPr>
              <a:t>Distribution of Responsibilities</a:t>
            </a:r>
          </a:p>
        </p:txBody>
      </p:sp>
      <p:graphicFrame>
        <p:nvGraphicFramePr>
          <p:cNvPr id="5" name="Diagram 4"/>
          <p:cNvGraphicFramePr/>
          <p:nvPr/>
        </p:nvGraphicFramePr>
        <p:xfrm>
          <a:off x="762000" y="1646100"/>
          <a:ext cx="7924800" cy="429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279400" algn="ctr" rtl="0">
              <a:lnSpc>
                <a:spcPct val="100000"/>
              </a:lnSpc>
              <a:spcBef>
                <a:spcPts val="0"/>
              </a:spcBef>
              <a:spcAft>
                <a:spcPts val="0"/>
              </a:spcAft>
              <a:buClr>
                <a:schemeClr val="dk1"/>
              </a:buClr>
              <a:buSzPct val="25000"/>
              <a:buFont typeface="Calibri"/>
              <a:buNone/>
            </a:pPr>
            <a:r>
              <a:rPr lang="en-US" sz="4800" b="0" i="0" u="none" strike="noStrike" cap="none" baseline="0">
                <a:solidFill>
                  <a:srgbClr val="000000"/>
                </a:solidFill>
                <a:latin typeface="Calibri"/>
                <a:ea typeface="Calibri"/>
                <a:cs typeface="Calibri"/>
                <a:sym typeface="Calibri"/>
              </a:rPr>
              <a:t>Switches</a:t>
            </a:r>
            <a:r>
              <a:rPr lang="en-US" sz="6000" b="0" i="0" u="none" strike="noStrike" cap="none" baseline="0">
                <a:solidFill>
                  <a:srgbClr val="000000"/>
                </a:solidFill>
                <a:latin typeface="Calibri"/>
                <a:ea typeface="Calibri"/>
                <a:cs typeface="Calibri"/>
                <a:sym typeface="Calibri"/>
              </a:rPr>
              <a:t/>
            </a:r>
            <a:br>
              <a:rPr lang="en-US" sz="6000" b="0" i="0" u="none" strike="noStrike" cap="none" baseline="0">
                <a:solidFill>
                  <a:srgbClr val="000000"/>
                </a:solidFill>
                <a:latin typeface="Calibri"/>
                <a:ea typeface="Calibri"/>
                <a:cs typeface="Calibri"/>
                <a:sym typeface="Calibri"/>
              </a:rPr>
            </a:br>
            <a:endParaRPr lang="en-US" sz="6000" b="0" i="0" u="none" strike="noStrike" cap="none" baseline="0">
              <a:solidFill>
                <a:srgbClr val="000000"/>
              </a:solidFill>
              <a:latin typeface="Calibri"/>
              <a:ea typeface="Calibri"/>
              <a:cs typeface="Calibri"/>
              <a:sym typeface="Calibri"/>
            </a:endParaRPr>
          </a:p>
        </p:txBody>
      </p:sp>
      <p:sp>
        <p:nvSpPr>
          <p:cNvPr id="380" name="Shape 380"/>
          <p:cNvSpPr txBox="1">
            <a:spLocks noGrp="1"/>
          </p:cNvSpPr>
          <p:nvPr>
            <p:ph type="body" idx="1"/>
          </p:nvPr>
        </p:nvSpPr>
        <p:spPr>
          <a:xfrm>
            <a:off x="457200" y="1535112"/>
            <a:ext cx="4040099" cy="639900"/>
          </a:xfrm>
          <a:prstGeom prst="rect">
            <a:avLst/>
          </a:prstGeom>
          <a:noFill/>
          <a:ln>
            <a:noFill/>
          </a:ln>
        </p:spPr>
        <p:txBody>
          <a:bodyPr lIns="91425" tIns="91425" rIns="91425" bIns="91425" anchor="t" anchorCtr="0">
            <a:noAutofit/>
          </a:bodyPr>
          <a:lstStyle/>
          <a:p>
            <a:pPr marL="742950" marR="0" lvl="1" indent="-107950" algn="ctr" rtl="0">
              <a:lnSpc>
                <a:spcPct val="100000"/>
              </a:lnSpc>
              <a:spcBef>
                <a:spcPts val="0"/>
              </a:spcBef>
              <a:spcAft>
                <a:spcPts val="0"/>
              </a:spcAft>
              <a:buClr>
                <a:schemeClr val="dk1"/>
              </a:buClr>
              <a:buSzPct val="25000"/>
              <a:buFont typeface="Calibri"/>
              <a:buNone/>
            </a:pPr>
            <a:r>
              <a:rPr lang="en-US" sz="3000">
                <a:solidFill>
                  <a:schemeClr val="dk1"/>
                </a:solidFill>
                <a:latin typeface="Calibri"/>
                <a:ea typeface="Calibri"/>
                <a:cs typeface="Calibri"/>
                <a:sym typeface="Calibri"/>
              </a:rPr>
              <a:t>Slide Switch</a:t>
            </a:r>
          </a:p>
          <a:p>
            <a:pPr marR="0" lvl="0" algn="l" rtl="0">
              <a:lnSpc>
                <a:spcPct val="100000"/>
              </a:lnSpc>
              <a:spcBef>
                <a:spcPts val="560"/>
              </a:spcBef>
              <a:spcAft>
                <a:spcPts val="0"/>
              </a:spcAft>
              <a:buNone/>
            </a:pPr>
            <a:endParaRPr/>
          </a:p>
          <a:p>
            <a:pPr marL="742950" marR="0" lvl="1" indent="-6350" algn="l" rtl="0">
              <a:lnSpc>
                <a:spcPct val="100000"/>
              </a:lnSpc>
              <a:spcBef>
                <a:spcPts val="560"/>
              </a:spcBef>
              <a:spcAft>
                <a:spcPts val="0"/>
              </a:spcAft>
              <a:buClr>
                <a:schemeClr val="dk1"/>
              </a:buClr>
              <a:buFont typeface="Calibri"/>
              <a:buNone/>
            </a:pPr>
            <a:endParaRPr sz="1600" b="1" i="0" u="none" strike="noStrike" cap="none" baseline="0">
              <a:solidFill>
                <a:schemeClr val="dk1"/>
              </a:solidFill>
              <a:latin typeface="Calibri"/>
              <a:ea typeface="Calibri"/>
              <a:cs typeface="Calibri"/>
              <a:sym typeface="Calibri"/>
            </a:endParaRPr>
          </a:p>
          <a:p>
            <a:pPr marL="742950" marR="0" lvl="1" indent="-107950" algn="l" rtl="0">
              <a:lnSpc>
                <a:spcPct val="100000"/>
              </a:lnSpc>
              <a:spcBef>
                <a:spcPts val="56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a:p>
            <a:pPr marL="742950" marR="0" lvl="1" indent="-107950" algn="l" rtl="0">
              <a:lnSpc>
                <a:spcPct val="100000"/>
              </a:lnSpc>
              <a:spcBef>
                <a:spcPts val="56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sp>
        <p:nvSpPr>
          <p:cNvPr id="381" name="Shape 381"/>
          <p:cNvSpPr txBox="1">
            <a:spLocks noGrp="1"/>
          </p:cNvSpPr>
          <p:nvPr>
            <p:ph type="body" idx="2"/>
          </p:nvPr>
        </p:nvSpPr>
        <p:spPr>
          <a:xfrm>
            <a:off x="457200" y="2174875"/>
            <a:ext cx="4040099" cy="3951300"/>
          </a:xfrm>
          <a:prstGeom prst="rect">
            <a:avLst/>
          </a:prstGeom>
        </p:spPr>
        <p:txBody>
          <a:bodyPr lIns="91425" tIns="91425" rIns="91425" bIns="91425" anchor="t" anchorCtr="0">
            <a:noAutofit/>
          </a:bodyPr>
          <a:lstStyle/>
          <a:p>
            <a:pPr marL="457200" lvl="0" indent="-342900" rtl="0">
              <a:spcBef>
                <a:spcPts val="560"/>
              </a:spcBef>
              <a:buClr>
                <a:schemeClr val="dk1"/>
              </a:buClr>
              <a:buSzPct val="100000"/>
              <a:buFont typeface="Calibri"/>
              <a:buChar char="●"/>
            </a:pPr>
            <a:r>
              <a:rPr lang="en-US" sz="1800">
                <a:solidFill>
                  <a:schemeClr val="dk1"/>
                </a:solidFill>
                <a:latin typeface="Calibri"/>
                <a:ea typeface="Calibri"/>
                <a:cs typeface="Calibri"/>
                <a:sym typeface="Calibri"/>
              </a:rPr>
              <a:t>Instantaneous Switching</a:t>
            </a:r>
          </a:p>
          <a:p>
            <a:pPr marL="457200" lvl="0" indent="-342900" rtl="0">
              <a:spcBef>
                <a:spcPts val="560"/>
              </a:spcBef>
              <a:buClr>
                <a:schemeClr val="dk1"/>
              </a:buClr>
              <a:buSzPct val="100000"/>
              <a:buFont typeface="Calibri"/>
              <a:buChar char="●"/>
            </a:pPr>
            <a:r>
              <a:rPr lang="en-US" sz="1800">
                <a:solidFill>
                  <a:schemeClr val="dk1"/>
                </a:solidFill>
                <a:latin typeface="Calibri"/>
                <a:ea typeface="Calibri"/>
                <a:cs typeface="Calibri"/>
                <a:sym typeface="Calibri"/>
              </a:rPr>
              <a:t>Absolute ON/OFF</a:t>
            </a:r>
          </a:p>
          <a:p>
            <a:pPr marL="457200" lvl="0" indent="-342900" rtl="0">
              <a:spcBef>
                <a:spcPts val="560"/>
              </a:spcBef>
              <a:buClr>
                <a:schemeClr val="dk1"/>
              </a:buClr>
              <a:buSzPct val="100000"/>
              <a:buFont typeface="Calibri"/>
              <a:buChar char="●"/>
            </a:pPr>
            <a:r>
              <a:rPr lang="en-US" sz="1800">
                <a:solidFill>
                  <a:schemeClr val="dk1"/>
                </a:solidFill>
                <a:latin typeface="Calibri"/>
                <a:ea typeface="Calibri"/>
                <a:cs typeface="Calibri"/>
                <a:sym typeface="Calibri"/>
              </a:rPr>
              <a:t>Simple for testing</a:t>
            </a:r>
          </a:p>
          <a:p>
            <a:pPr marL="0" lvl="0" indent="0" rtl="0">
              <a:spcBef>
                <a:spcPts val="560"/>
              </a:spcBef>
              <a:buNone/>
            </a:pPr>
            <a:endParaRPr sz="1800">
              <a:solidFill>
                <a:schemeClr val="dk1"/>
              </a:solidFill>
              <a:latin typeface="Calibri"/>
              <a:ea typeface="Calibri"/>
              <a:cs typeface="Calibri"/>
              <a:sym typeface="Calibri"/>
            </a:endParaRPr>
          </a:p>
          <a:p>
            <a:pPr marL="0" lvl="0" indent="0">
              <a:spcBef>
                <a:spcPts val="560"/>
              </a:spcBef>
              <a:buNone/>
            </a:pPr>
            <a:endParaRPr sz="1800">
              <a:solidFill>
                <a:schemeClr val="dk1"/>
              </a:solidFill>
              <a:latin typeface="Calibri"/>
              <a:ea typeface="Calibri"/>
              <a:cs typeface="Calibri"/>
              <a:sym typeface="Calibri"/>
            </a:endParaRPr>
          </a:p>
        </p:txBody>
      </p:sp>
      <p:sp>
        <p:nvSpPr>
          <p:cNvPr id="382" name="Shape 382"/>
          <p:cNvSpPr txBox="1">
            <a:spLocks noGrp="1"/>
          </p:cNvSpPr>
          <p:nvPr>
            <p:ph type="body" idx="3"/>
          </p:nvPr>
        </p:nvSpPr>
        <p:spPr>
          <a:xfrm>
            <a:off x="4645025" y="1535112"/>
            <a:ext cx="4041900" cy="639900"/>
          </a:xfrm>
          <a:prstGeom prst="rect">
            <a:avLst/>
          </a:prstGeom>
        </p:spPr>
        <p:txBody>
          <a:bodyPr lIns="91425" tIns="91425" rIns="91425" bIns="91425" anchor="b" anchorCtr="0">
            <a:noAutofit/>
          </a:bodyPr>
          <a:lstStyle/>
          <a:p>
            <a:pPr algn="ctr">
              <a:spcBef>
                <a:spcPts val="0"/>
              </a:spcBef>
              <a:buNone/>
            </a:pPr>
            <a:r>
              <a:rPr lang="en-US" sz="3000"/>
              <a:t>MOSFET </a:t>
            </a:r>
          </a:p>
        </p:txBody>
      </p:sp>
      <p:sp>
        <p:nvSpPr>
          <p:cNvPr id="383" name="Shape 383"/>
          <p:cNvSpPr txBox="1">
            <a:spLocks noGrp="1"/>
          </p:cNvSpPr>
          <p:nvPr>
            <p:ph type="body" idx="4"/>
          </p:nvPr>
        </p:nvSpPr>
        <p:spPr>
          <a:xfrm>
            <a:off x="4645025" y="2174875"/>
            <a:ext cx="4041900" cy="3951300"/>
          </a:xfrm>
          <a:prstGeom prst="rect">
            <a:avLst/>
          </a:prstGeom>
        </p:spPr>
        <p:txBody>
          <a:bodyPr lIns="91425" tIns="91425" rIns="91425" bIns="91425" anchor="t" anchorCtr="0">
            <a:noAutofit/>
          </a:bodyPr>
          <a:lstStyle/>
          <a:p>
            <a:pPr marL="457200" lvl="0" indent="-342900" rtl="0">
              <a:spcBef>
                <a:spcPts val="0"/>
              </a:spcBef>
              <a:buClr>
                <a:srgbClr val="000000"/>
              </a:buClr>
              <a:buSzPct val="100000"/>
              <a:buFont typeface="Arial"/>
              <a:buChar char="●"/>
            </a:pPr>
            <a:r>
              <a:rPr lang="en-US" sz="1800"/>
              <a:t>Does not require manual switching</a:t>
            </a:r>
          </a:p>
          <a:p>
            <a:pPr marL="457200" lvl="0" indent="-342900" rtl="0">
              <a:spcBef>
                <a:spcPts val="0"/>
              </a:spcBef>
              <a:buClr>
                <a:srgbClr val="000000"/>
              </a:buClr>
              <a:buSzPct val="100000"/>
              <a:buFont typeface="Arial"/>
              <a:buChar char="●"/>
            </a:pPr>
            <a:r>
              <a:rPr lang="en-US" sz="1800"/>
              <a:t>Allows microcontroller code to be used </a:t>
            </a:r>
          </a:p>
          <a:p>
            <a:pPr marL="0" indent="0" rtl="0">
              <a:spcBef>
                <a:spcPts val="0"/>
              </a:spcBef>
              <a:buNone/>
            </a:pPr>
            <a:endParaRPr sz="1800"/>
          </a:p>
          <a:p>
            <a:pPr marL="0" lvl="0" indent="0">
              <a:spcBef>
                <a:spcPts val="0"/>
              </a:spcBef>
              <a:buNone/>
            </a:pPr>
            <a:endParaRPr sz="1800"/>
          </a:p>
        </p:txBody>
      </p:sp>
      <p:pic>
        <p:nvPicPr>
          <p:cNvPr id="384" name="Shape 384"/>
          <p:cNvPicPr preferRelativeResize="0"/>
          <p:nvPr/>
        </p:nvPicPr>
        <p:blipFill rotWithShape="1">
          <a:blip r:embed="rId3">
            <a:alphaModFix/>
          </a:blip>
          <a:srcRect/>
          <a:stretch/>
        </p:blipFill>
        <p:spPr>
          <a:xfrm rot="5400000">
            <a:off x="1587449" y="3159549"/>
            <a:ext cx="2000400" cy="3601800"/>
          </a:xfrm>
          <a:prstGeom prst="rect">
            <a:avLst/>
          </a:prstGeom>
          <a:noFill/>
          <a:ln>
            <a:noFill/>
          </a:ln>
        </p:spPr>
      </p:pic>
      <p:pic>
        <p:nvPicPr>
          <p:cNvPr id="385" name="Shape 385"/>
          <p:cNvPicPr preferRelativeResize="0"/>
          <p:nvPr/>
        </p:nvPicPr>
        <p:blipFill rotWithShape="1">
          <a:blip r:embed="rId4">
            <a:alphaModFix/>
          </a:blip>
          <a:srcRect/>
          <a:stretch/>
        </p:blipFill>
        <p:spPr>
          <a:xfrm>
            <a:off x="5654025" y="4002212"/>
            <a:ext cx="2000400" cy="18953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457200" y="1521725"/>
            <a:ext cx="8229600" cy="5044199"/>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Calibri"/>
              <a:buNone/>
            </a:pPr>
            <a:r>
              <a:rPr lang="en-US" sz="2000" b="0" i="0" u="none" strike="noStrike" cap="none" baseline="0">
                <a:solidFill>
                  <a:srgbClr val="000000"/>
                </a:solidFill>
                <a:latin typeface="Calibri"/>
                <a:ea typeface="Calibri"/>
                <a:cs typeface="Calibri"/>
                <a:sym typeface="Calibri"/>
              </a:rPr>
              <a:t>Arduino Microcontroller Starter Kit</a:t>
            </a:r>
          </a:p>
          <a:p>
            <a:pPr marL="342900" marR="0" lvl="0" indent="-139700" algn="l" rtl="0">
              <a:lnSpc>
                <a:spcPct val="100000"/>
              </a:lnSpc>
              <a:spcBef>
                <a:spcPts val="0"/>
              </a:spcBef>
              <a:spcAft>
                <a:spcPts val="0"/>
              </a:spcAft>
              <a:buClr>
                <a:schemeClr val="dk1"/>
              </a:buClr>
              <a:buFont typeface="Calibri"/>
              <a:buNone/>
            </a:pPr>
            <a:endParaRPr sz="1800" b="0" i="0" u="none" strike="noStrike" cap="none" baseline="0">
              <a:solidFill>
                <a:schemeClr val="dk2"/>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ct val="100000"/>
              <a:buFont typeface="Calibri"/>
              <a:buChar char="●"/>
            </a:pPr>
            <a:r>
              <a:rPr lang="en-US" sz="1800" b="0" i="0" u="none" strike="noStrike" cap="none" baseline="0">
                <a:solidFill>
                  <a:srgbClr val="000000"/>
                </a:solidFill>
                <a:latin typeface="Calibri"/>
                <a:ea typeface="Calibri"/>
                <a:cs typeface="Calibri"/>
                <a:sym typeface="Calibri"/>
              </a:rPr>
              <a:t>Adequate speed (Clock speed 16 MHz)</a:t>
            </a:r>
          </a:p>
          <a:p>
            <a:pPr marL="457200" marR="0" lvl="0" indent="-342900" algn="l" rtl="0">
              <a:lnSpc>
                <a:spcPct val="100000"/>
              </a:lnSpc>
              <a:spcBef>
                <a:spcPts val="0"/>
              </a:spcBef>
              <a:spcAft>
                <a:spcPts val="0"/>
              </a:spcAft>
              <a:buClr>
                <a:srgbClr val="000000"/>
              </a:buClr>
              <a:buSzPct val="100000"/>
              <a:buFont typeface="Calibri"/>
              <a:buChar char="●"/>
            </a:pPr>
            <a:r>
              <a:rPr lang="en-US" sz="1800" b="0" i="0" u="none" strike="noStrike" cap="none" baseline="0">
                <a:solidFill>
                  <a:srgbClr val="000000"/>
                </a:solidFill>
                <a:latin typeface="Calibri"/>
                <a:ea typeface="Calibri"/>
                <a:cs typeface="Calibri"/>
                <a:sym typeface="Calibri"/>
              </a:rPr>
              <a:t>Cost efficiency </a:t>
            </a:r>
          </a:p>
          <a:p>
            <a:pPr marL="457200" marR="0" lvl="0" indent="-342900" algn="l" rtl="0">
              <a:lnSpc>
                <a:spcPct val="100000"/>
              </a:lnSpc>
              <a:spcBef>
                <a:spcPts val="0"/>
              </a:spcBef>
              <a:spcAft>
                <a:spcPts val="0"/>
              </a:spcAft>
              <a:buClr>
                <a:srgbClr val="000000"/>
              </a:buClr>
              <a:buSzPct val="100000"/>
              <a:buFont typeface="Calibri"/>
              <a:buChar char="●"/>
            </a:pPr>
            <a:r>
              <a:rPr lang="en-US" sz="1800" b="0" i="0" u="none" strike="noStrike" cap="none" baseline="0">
                <a:solidFill>
                  <a:srgbClr val="000000"/>
                </a:solidFill>
                <a:latin typeface="Calibri"/>
                <a:ea typeface="Calibri"/>
                <a:cs typeface="Calibri"/>
                <a:sym typeface="Calibri"/>
              </a:rPr>
              <a:t>Comes with additional parts</a:t>
            </a:r>
          </a:p>
          <a:p>
            <a:pPr marL="342900" marR="0" lvl="0" indent="-139700" algn="l" rtl="0">
              <a:lnSpc>
                <a:spcPct val="100000"/>
              </a:lnSpc>
              <a:spcBef>
                <a:spcPts val="0"/>
              </a:spcBef>
              <a:spcAft>
                <a:spcPts val="0"/>
              </a:spcAft>
              <a:buClr>
                <a:schemeClr val="dk1"/>
              </a:buClr>
              <a:buFont typeface="Calibri"/>
              <a:buNone/>
            </a:pPr>
            <a:endParaRPr sz="1800" b="0" i="0" u="none" strike="noStrike" cap="none" baseline="0">
              <a:solidFill>
                <a:schemeClr val="dk2"/>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Font typeface="Calibri"/>
              <a:buNone/>
            </a:pPr>
            <a:endParaRPr sz="1800" b="0" i="0" u="none" strike="noStrike" cap="none" baseline="0">
              <a:solidFill>
                <a:schemeClr val="dk2"/>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Font typeface="Calibri"/>
              <a:buNone/>
            </a:pPr>
            <a:endParaRPr sz="1800" b="0" i="0" u="none" strike="noStrike" cap="none" baseline="0">
              <a:solidFill>
                <a:schemeClr val="dk2"/>
              </a:solidFill>
              <a:latin typeface="Calibri"/>
              <a:ea typeface="Calibri"/>
              <a:cs typeface="Calibri"/>
              <a:sym typeface="Calibri"/>
            </a:endParaRPr>
          </a:p>
        </p:txBody>
      </p:sp>
      <p:sp>
        <p:nvSpPr>
          <p:cNvPr id="391" name="Shape 3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baseline="0">
                <a:solidFill>
                  <a:schemeClr val="dk1"/>
                </a:solidFill>
                <a:latin typeface="Calibri"/>
                <a:ea typeface="Calibri"/>
                <a:cs typeface="Calibri"/>
                <a:sym typeface="Calibri"/>
              </a:rPr>
              <a:t>Microcontroller </a:t>
            </a:r>
          </a:p>
        </p:txBody>
      </p:sp>
      <p:pic>
        <p:nvPicPr>
          <p:cNvPr id="392" name="Shape 392"/>
          <p:cNvPicPr preferRelativeResize="0"/>
          <p:nvPr/>
        </p:nvPicPr>
        <p:blipFill rotWithShape="1">
          <a:blip r:embed="rId3">
            <a:alphaModFix/>
          </a:blip>
          <a:srcRect/>
          <a:stretch/>
        </p:blipFill>
        <p:spPr>
          <a:xfrm>
            <a:off x="5135725" y="1655875"/>
            <a:ext cx="3809999" cy="2933700"/>
          </a:xfrm>
          <a:prstGeom prst="rect">
            <a:avLst/>
          </a:prstGeom>
          <a:noFill/>
          <a:ln>
            <a:noFill/>
          </a:ln>
        </p:spPr>
      </p:pic>
      <p:sp>
        <p:nvSpPr>
          <p:cNvPr id="393" name="Shape 393"/>
          <p:cNvSpPr txBox="1"/>
          <p:nvPr/>
        </p:nvSpPr>
        <p:spPr>
          <a:xfrm>
            <a:off x="4166600" y="4951250"/>
            <a:ext cx="4449000" cy="1500599"/>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rgbClr val="000000"/>
              </a:buClr>
              <a:buSzPct val="100000"/>
              <a:buFont typeface="Calibri"/>
              <a:buChar char="●"/>
            </a:pPr>
            <a:r>
              <a:rPr lang="en-US" sz="1800" b="0" i="0" u="none" strike="noStrike" cap="none" baseline="0">
                <a:solidFill>
                  <a:srgbClr val="000000"/>
                </a:solidFill>
                <a:latin typeface="Calibri"/>
                <a:ea typeface="Calibri"/>
                <a:cs typeface="Calibri"/>
                <a:sym typeface="Calibri"/>
              </a:rPr>
              <a:t>Will be used to implement our random code</a:t>
            </a:r>
          </a:p>
          <a:p>
            <a:pPr marL="457200" marR="0" lvl="0" indent="-342900" algn="l" rtl="0">
              <a:lnSpc>
                <a:spcPct val="100000"/>
              </a:lnSpc>
              <a:spcBef>
                <a:spcPts val="640"/>
              </a:spcBef>
              <a:spcAft>
                <a:spcPts val="0"/>
              </a:spcAft>
              <a:buClr>
                <a:srgbClr val="000000"/>
              </a:buClr>
              <a:buSzPct val="100000"/>
              <a:buFont typeface="Calibri"/>
              <a:buChar char="●"/>
            </a:pPr>
            <a:r>
              <a:rPr lang="en-US" sz="1800" b="0" i="0" u="none" strike="noStrike" cap="none" baseline="0">
                <a:solidFill>
                  <a:srgbClr val="000000"/>
                </a:solidFill>
                <a:latin typeface="Calibri"/>
                <a:ea typeface="Calibri"/>
                <a:cs typeface="Calibri"/>
                <a:sym typeface="Calibri"/>
              </a:rPr>
              <a:t>Will be used as our USB interface</a:t>
            </a:r>
          </a:p>
          <a:p>
            <a:pPr marL="457200" marR="0" lvl="0" indent="-342900" algn="l" rtl="0">
              <a:lnSpc>
                <a:spcPct val="100000"/>
              </a:lnSpc>
              <a:spcBef>
                <a:spcPts val="640"/>
              </a:spcBef>
              <a:spcAft>
                <a:spcPts val="0"/>
              </a:spcAft>
              <a:buClr>
                <a:srgbClr val="000000"/>
              </a:buClr>
              <a:buSzPct val="100000"/>
              <a:buFont typeface="Calibri"/>
              <a:buChar char="●"/>
            </a:pPr>
            <a:r>
              <a:rPr lang="en-US" sz="1800" b="0" i="0" u="none" strike="noStrike" cap="none" baseline="0">
                <a:solidFill>
                  <a:srgbClr val="000000"/>
                </a:solidFill>
                <a:latin typeface="Calibri"/>
                <a:ea typeface="Calibri"/>
                <a:cs typeface="Calibri"/>
                <a:sym typeface="Calibri"/>
              </a:rPr>
              <a:t>Has 14 digital I/O pins</a:t>
            </a:r>
          </a:p>
        </p:txBody>
      </p:sp>
      <p:pic>
        <p:nvPicPr>
          <p:cNvPr id="394" name="Shape 394"/>
          <p:cNvPicPr preferRelativeResize="0"/>
          <p:nvPr/>
        </p:nvPicPr>
        <p:blipFill rotWithShape="1">
          <a:blip r:embed="rId4">
            <a:alphaModFix/>
          </a:blip>
          <a:srcRect/>
          <a:stretch/>
        </p:blipFill>
        <p:spPr>
          <a:xfrm>
            <a:off x="546950" y="3540275"/>
            <a:ext cx="3276600" cy="24573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625</Words>
  <Application>Microsoft Office PowerPoint</Application>
  <PresentationFormat>On-screen Show (4:3)</PresentationFormat>
  <Paragraphs>195</Paragraphs>
  <Slides>24</Slides>
  <Notes>24</Notes>
  <HiddenSlides>0</HiddenSlides>
  <MMClips>3</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Arial</vt:lpstr>
      <vt:lpstr>Calibri</vt:lpstr>
      <vt:lpstr>Courier New</vt:lpstr>
      <vt:lpstr>Verdana</vt:lpstr>
      <vt:lpstr>Wingdings</vt:lpstr>
      <vt:lpstr>lesson-plan</vt:lpstr>
      <vt:lpstr>lesson-plan</vt:lpstr>
      <vt:lpstr>lesson-plan</vt:lpstr>
      <vt:lpstr>1_lesson-plan</vt:lpstr>
      <vt:lpstr>Lab Materials</vt:lpstr>
      <vt:lpstr>What is a Cyber-Physical System(CPS)?</vt:lpstr>
      <vt:lpstr>Motivation (Why?)</vt:lpstr>
      <vt:lpstr>Project Goal</vt:lpstr>
      <vt:lpstr>Strategy </vt:lpstr>
      <vt:lpstr>Distribution of Responsibilities</vt:lpstr>
      <vt:lpstr>Distribution of Responsibilities</vt:lpstr>
      <vt:lpstr>Switches </vt:lpstr>
      <vt:lpstr>Microcontroller </vt:lpstr>
      <vt:lpstr>Randomness</vt:lpstr>
      <vt:lpstr>Final Microcontroller Code</vt:lpstr>
      <vt:lpstr>Final Microcontroller LED Test</vt:lpstr>
      <vt:lpstr>Wireless Power Transfer Circuit</vt:lpstr>
      <vt:lpstr>Inductors</vt:lpstr>
      <vt:lpstr>Wireless Power Transfer Circuit</vt:lpstr>
      <vt:lpstr>Frequency Values 1 Turn</vt:lpstr>
      <vt:lpstr>Demonstration Varying Distance</vt:lpstr>
      <vt:lpstr>Demonstration Capacitance Variation</vt:lpstr>
      <vt:lpstr>Overall Integration</vt:lpstr>
      <vt:lpstr>Primary Circuit after Integration </vt:lpstr>
      <vt:lpstr>Societal Impacts</vt:lpstr>
      <vt:lpstr>Project Schedule</vt:lpstr>
      <vt:lpstr>Budget</vt:lpstr>
      <vt:lpstr>Thank you for your time. Does anyone have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Cyber-Physical System Security</dc:title>
  <dc:creator>Austin</dc:creator>
  <cp:lastModifiedBy>Fei Hu</cp:lastModifiedBy>
  <cp:revision>4</cp:revision>
  <dcterms:modified xsi:type="dcterms:W3CDTF">2015-04-25T18:51:45Z</dcterms:modified>
</cp:coreProperties>
</file>