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86" r:id="rId3"/>
    <p:sldId id="277" r:id="rId4"/>
    <p:sldId id="366" r:id="rId5"/>
    <p:sldId id="333" r:id="rId6"/>
    <p:sldId id="368" r:id="rId7"/>
    <p:sldId id="348" r:id="rId8"/>
    <p:sldId id="355" r:id="rId9"/>
    <p:sldId id="391" r:id="rId10"/>
    <p:sldId id="367" r:id="rId11"/>
    <p:sldId id="369" r:id="rId12"/>
    <p:sldId id="371" r:id="rId13"/>
    <p:sldId id="372" r:id="rId14"/>
    <p:sldId id="373" r:id="rId15"/>
    <p:sldId id="374" r:id="rId16"/>
    <p:sldId id="375" r:id="rId17"/>
    <p:sldId id="390" r:id="rId18"/>
    <p:sldId id="335" r:id="rId19"/>
    <p:sldId id="376" r:id="rId20"/>
    <p:sldId id="377" r:id="rId21"/>
    <p:sldId id="297" r:id="rId22"/>
    <p:sldId id="308" r:id="rId23"/>
    <p:sldId id="387" r:id="rId24"/>
    <p:sldId id="319" r:id="rId25"/>
    <p:sldId id="320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61" r:id="rId34"/>
    <p:sldId id="354" r:id="rId35"/>
    <p:sldId id="388" r:id="rId36"/>
    <p:sldId id="37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" initials="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400"/>
    <a:srgbClr val="C0C0C0"/>
    <a:srgbClr val="2A4F86"/>
    <a:srgbClr val="8FAFE9"/>
    <a:srgbClr val="3E68D0"/>
    <a:srgbClr val="6C8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99C76BDC-80AA-43C4-AEA6-4DD77B6E5DB9}" type="presOf" srcId="{8C59D81E-FF5E-4A1C-B637-06313CD90921}" destId="{B4C80E2B-7948-4331-BE40-F1FB98997DB8}" srcOrd="0" destOrd="0" presId="urn:microsoft.com/office/officeart/2005/8/layout/hChevron3"/>
    <dgm:cxn modelId="{C9FB8C9C-9F05-4B76-A74C-AD12B0BA247C}" type="presOf" srcId="{E5A99F38-2277-4DBD-AD7F-5F88FDF42B62}" destId="{3F98C1CA-4AB4-4E56-83F9-53F2A154758F}" srcOrd="0" destOrd="0" presId="urn:microsoft.com/office/officeart/2005/8/layout/hChevron3"/>
    <dgm:cxn modelId="{F64381EF-CF7D-4346-80FC-23D59219C6EE}" type="presOf" srcId="{B77D6A2B-1A69-46A2-89C1-581C318B2C69}" destId="{E2135C17-505F-4F59-8D84-0A87CA4D2262}" srcOrd="0" destOrd="0" presId="urn:microsoft.com/office/officeart/2005/8/layout/hChevron3"/>
    <dgm:cxn modelId="{C6750E2C-5D20-4BE5-A8D3-92B102F93CC5}" type="presOf" srcId="{8CD53BC1-7EDD-4021-B78B-030FBC62ABBB}" destId="{09F391B9-814D-4F6B-AE85-CAC401E98C25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939A9C86-22DD-427F-B565-310772859138}" type="presOf" srcId="{F8E4E007-505E-4020-AD25-1935574AB452}" destId="{F27B9959-B61A-4F17-9A43-A7BEB7B9B427}" srcOrd="0" destOrd="0" presId="urn:microsoft.com/office/officeart/2005/8/layout/hChevron3"/>
    <dgm:cxn modelId="{8EC875C8-991A-4D1E-B7F0-E9CA8FAD8322}" type="presParOf" srcId="{3F98C1CA-4AB4-4E56-83F9-53F2A154758F}" destId="{E2135C17-505F-4F59-8D84-0A87CA4D2262}" srcOrd="0" destOrd="0" presId="urn:microsoft.com/office/officeart/2005/8/layout/hChevron3"/>
    <dgm:cxn modelId="{ED1C4B34-2512-4983-900B-5CFBF8156096}" type="presParOf" srcId="{3F98C1CA-4AB4-4E56-83F9-53F2A154758F}" destId="{88C7FD97-998E-4539-899C-E02FB18346AF}" srcOrd="1" destOrd="0" presId="urn:microsoft.com/office/officeart/2005/8/layout/hChevron3"/>
    <dgm:cxn modelId="{DF3C8D72-0080-450D-9FC5-443B27460134}" type="presParOf" srcId="{3F98C1CA-4AB4-4E56-83F9-53F2A154758F}" destId="{09F391B9-814D-4F6B-AE85-CAC401E98C25}" srcOrd="2" destOrd="0" presId="urn:microsoft.com/office/officeart/2005/8/layout/hChevron3"/>
    <dgm:cxn modelId="{FB071A74-58A7-4A69-A474-24D6CF6B4299}" type="presParOf" srcId="{3F98C1CA-4AB4-4E56-83F9-53F2A154758F}" destId="{F7BB18EA-8CC2-4BBB-8A02-CA2399C9C097}" srcOrd="3" destOrd="0" presId="urn:microsoft.com/office/officeart/2005/8/layout/hChevron3"/>
    <dgm:cxn modelId="{376C9938-0084-44A7-9E36-51A0CE8E028D}" type="presParOf" srcId="{3F98C1CA-4AB4-4E56-83F9-53F2A154758F}" destId="{F27B9959-B61A-4F17-9A43-A7BEB7B9B427}" srcOrd="4" destOrd="0" presId="urn:microsoft.com/office/officeart/2005/8/layout/hChevron3"/>
    <dgm:cxn modelId="{28ACB7F0-167F-4BFA-AB9A-4AA69C74FB0E}" type="presParOf" srcId="{3F98C1CA-4AB4-4E56-83F9-53F2A154758F}" destId="{EF555D32-D726-40DC-97A5-C5D4707C13A7}" srcOrd="5" destOrd="0" presId="urn:microsoft.com/office/officeart/2005/8/layout/hChevron3"/>
    <dgm:cxn modelId="{650059C1-B430-4C11-9935-F961C062EB7F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E3372-F712-4A22-BD3E-35F751E33D3B}" type="presOf" srcId="{E5A99F38-2277-4DBD-AD7F-5F88FDF42B62}" destId="{3F98C1CA-4AB4-4E56-83F9-53F2A154758F}" srcOrd="0" destOrd="0" presId="urn:microsoft.com/office/officeart/2005/8/layout/hChevron3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D8A1AC72-A929-4320-94DF-EEFEC513C0D6}" type="presOf" srcId="{B77D6A2B-1A69-46A2-89C1-581C318B2C69}" destId="{E2135C17-505F-4F59-8D84-0A87CA4D2262}" srcOrd="0" destOrd="0" presId="urn:microsoft.com/office/officeart/2005/8/layout/hChevron3"/>
    <dgm:cxn modelId="{9F4647A9-D8B0-4B7B-B1C6-604B4DFEFCA3}" type="presOf" srcId="{F8E4E007-505E-4020-AD25-1935574AB452}" destId="{F27B9959-B61A-4F17-9A43-A7BEB7B9B427}" srcOrd="0" destOrd="0" presId="urn:microsoft.com/office/officeart/2005/8/layout/hChevron3"/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8BE40AA6-7588-4F37-A3F9-BD0C3FA4F3D6}" type="presOf" srcId="{8CD53BC1-7EDD-4021-B78B-030FBC62ABBB}" destId="{09F391B9-814D-4F6B-AE85-CAC401E98C25}" srcOrd="0" destOrd="0" presId="urn:microsoft.com/office/officeart/2005/8/layout/hChevron3"/>
    <dgm:cxn modelId="{F36E4760-D2B3-4D40-8A2F-634F89E845A9}" type="presOf" srcId="{8C59D81E-FF5E-4A1C-B637-06313CD90921}" destId="{B4C80E2B-7948-4331-BE40-F1FB98997DB8}" srcOrd="0" destOrd="0" presId="urn:microsoft.com/office/officeart/2005/8/layout/hChevron3"/>
    <dgm:cxn modelId="{F00B47C7-7614-469B-9E3C-9D78556A2024}" type="presParOf" srcId="{3F98C1CA-4AB4-4E56-83F9-53F2A154758F}" destId="{E2135C17-505F-4F59-8D84-0A87CA4D2262}" srcOrd="0" destOrd="0" presId="urn:microsoft.com/office/officeart/2005/8/layout/hChevron3"/>
    <dgm:cxn modelId="{586624E6-AA8A-4FBB-B0A3-4171D679102B}" type="presParOf" srcId="{3F98C1CA-4AB4-4E56-83F9-53F2A154758F}" destId="{88C7FD97-998E-4539-899C-E02FB18346AF}" srcOrd="1" destOrd="0" presId="urn:microsoft.com/office/officeart/2005/8/layout/hChevron3"/>
    <dgm:cxn modelId="{45BBE77F-3615-4F42-B0BD-2B34B5A2FD38}" type="presParOf" srcId="{3F98C1CA-4AB4-4E56-83F9-53F2A154758F}" destId="{09F391B9-814D-4F6B-AE85-CAC401E98C25}" srcOrd="2" destOrd="0" presId="urn:microsoft.com/office/officeart/2005/8/layout/hChevron3"/>
    <dgm:cxn modelId="{E793635F-F164-4C52-B1B9-98CD4980F16D}" type="presParOf" srcId="{3F98C1CA-4AB4-4E56-83F9-53F2A154758F}" destId="{F7BB18EA-8CC2-4BBB-8A02-CA2399C9C097}" srcOrd="3" destOrd="0" presId="urn:microsoft.com/office/officeart/2005/8/layout/hChevron3"/>
    <dgm:cxn modelId="{52AFA3BE-F864-479C-9C89-87200E70BA2E}" type="presParOf" srcId="{3F98C1CA-4AB4-4E56-83F9-53F2A154758F}" destId="{F27B9959-B61A-4F17-9A43-A7BEB7B9B427}" srcOrd="4" destOrd="0" presId="urn:microsoft.com/office/officeart/2005/8/layout/hChevron3"/>
    <dgm:cxn modelId="{892F9764-83D5-40D9-B258-67CB9997604B}" type="presParOf" srcId="{3F98C1CA-4AB4-4E56-83F9-53F2A154758F}" destId="{EF555D32-D726-40DC-97A5-C5D4707C13A7}" srcOrd="5" destOrd="0" presId="urn:microsoft.com/office/officeart/2005/8/layout/hChevron3"/>
    <dgm:cxn modelId="{B6C2D9E6-0F64-49AF-896E-A5A4274D127C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0CD6C785-3B98-493A-B283-0512AC4411C0}" type="presOf" srcId="{F8E4E007-505E-4020-AD25-1935574AB452}" destId="{F27B9959-B61A-4F17-9A43-A7BEB7B9B427}" srcOrd="0" destOrd="0" presId="urn:microsoft.com/office/officeart/2005/8/layout/hChevron3"/>
    <dgm:cxn modelId="{600A371D-305F-401D-9C9D-EF095D1BC213}" type="presOf" srcId="{E5A99F38-2277-4DBD-AD7F-5F88FDF42B62}" destId="{3F98C1CA-4AB4-4E56-83F9-53F2A154758F}" srcOrd="0" destOrd="0" presId="urn:microsoft.com/office/officeart/2005/8/layout/hChevron3"/>
    <dgm:cxn modelId="{4DD299C3-86D3-4AA7-8F3F-5961D8383198}" type="presOf" srcId="{8C59D81E-FF5E-4A1C-B637-06313CD90921}" destId="{B4C80E2B-7948-4331-BE40-F1FB98997DB8}" srcOrd="0" destOrd="0" presId="urn:microsoft.com/office/officeart/2005/8/layout/hChevron3"/>
    <dgm:cxn modelId="{000130CA-1D14-4C64-9033-94E65DC0C985}" type="presOf" srcId="{B77D6A2B-1A69-46A2-89C1-581C318B2C69}" destId="{E2135C17-505F-4F59-8D84-0A87CA4D2262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D54219D8-BF82-4ECF-9202-46BEAC49BEAA}" type="presOf" srcId="{8CD53BC1-7EDD-4021-B78B-030FBC62ABBB}" destId="{09F391B9-814D-4F6B-AE85-CAC401E98C25}" srcOrd="0" destOrd="0" presId="urn:microsoft.com/office/officeart/2005/8/layout/hChevron3"/>
    <dgm:cxn modelId="{F42920DA-2A65-4A25-9452-F9AE1BBB600A}" type="presParOf" srcId="{3F98C1CA-4AB4-4E56-83F9-53F2A154758F}" destId="{E2135C17-505F-4F59-8D84-0A87CA4D2262}" srcOrd="0" destOrd="0" presId="urn:microsoft.com/office/officeart/2005/8/layout/hChevron3"/>
    <dgm:cxn modelId="{E0BCFB76-1169-4E78-AB68-924094714060}" type="presParOf" srcId="{3F98C1CA-4AB4-4E56-83F9-53F2A154758F}" destId="{88C7FD97-998E-4539-899C-E02FB18346AF}" srcOrd="1" destOrd="0" presId="urn:microsoft.com/office/officeart/2005/8/layout/hChevron3"/>
    <dgm:cxn modelId="{D44389B4-B67C-4CFA-BE8A-85B69BBA43A9}" type="presParOf" srcId="{3F98C1CA-4AB4-4E56-83F9-53F2A154758F}" destId="{09F391B9-814D-4F6B-AE85-CAC401E98C25}" srcOrd="2" destOrd="0" presId="urn:microsoft.com/office/officeart/2005/8/layout/hChevron3"/>
    <dgm:cxn modelId="{60143FB2-5DDF-4F64-9871-327BF0D8E670}" type="presParOf" srcId="{3F98C1CA-4AB4-4E56-83F9-53F2A154758F}" destId="{F7BB18EA-8CC2-4BBB-8A02-CA2399C9C097}" srcOrd="3" destOrd="0" presId="urn:microsoft.com/office/officeart/2005/8/layout/hChevron3"/>
    <dgm:cxn modelId="{18285957-253B-4E2A-8C43-D50E1ECDF717}" type="presParOf" srcId="{3F98C1CA-4AB4-4E56-83F9-53F2A154758F}" destId="{F27B9959-B61A-4F17-9A43-A7BEB7B9B427}" srcOrd="4" destOrd="0" presId="urn:microsoft.com/office/officeart/2005/8/layout/hChevron3"/>
    <dgm:cxn modelId="{69D16A46-068B-4B68-A80D-BF8A502EF412}" type="presParOf" srcId="{3F98C1CA-4AB4-4E56-83F9-53F2A154758F}" destId="{EF555D32-D726-40DC-97A5-C5D4707C13A7}" srcOrd="5" destOrd="0" presId="urn:microsoft.com/office/officeart/2005/8/layout/hChevron3"/>
    <dgm:cxn modelId="{90515B33-3111-4152-A6E2-6CBCB698FE0E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 phldr="1"/>
      <dgm:spPr/>
      <dgm:t>
        <a:bodyPr/>
        <a:lstStyle/>
        <a:p>
          <a:endParaRPr lang="en-US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B4C80E2B-7948-4331-BE40-F1FB98997DB8}" type="pres">
      <dgm:prSet presAssocID="{8C59D81E-FF5E-4A1C-B637-06313CD90921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A903B454-3818-4624-9BB7-487DEF653FAE}" type="presOf" srcId="{B77D6A2B-1A69-46A2-89C1-581C318B2C69}" destId="{E2135C17-505F-4F59-8D84-0A87CA4D2262}" srcOrd="0" destOrd="0" presId="urn:microsoft.com/office/officeart/2005/8/layout/hChevron3"/>
    <dgm:cxn modelId="{932014DF-2BFD-456C-84B3-8B36F7DF073A}" type="presOf" srcId="{8CD53BC1-7EDD-4021-B78B-030FBC62ABBB}" destId="{09F391B9-814D-4F6B-AE85-CAC401E98C25}" srcOrd="0" destOrd="0" presId="urn:microsoft.com/office/officeart/2005/8/layout/hChevron3"/>
    <dgm:cxn modelId="{C61B1D2A-EA5F-4421-A517-F2EA3F90EBCA}" type="presOf" srcId="{E5A99F38-2277-4DBD-AD7F-5F88FDF42B62}" destId="{3F98C1CA-4AB4-4E56-83F9-53F2A154758F}" srcOrd="0" destOrd="0" presId="urn:microsoft.com/office/officeart/2005/8/layout/hChevron3"/>
    <dgm:cxn modelId="{A295CE8E-D85D-4953-AE39-9534FBF1A503}" type="presOf" srcId="{8C59D81E-FF5E-4A1C-B637-06313CD90921}" destId="{B4C80E2B-7948-4331-BE40-F1FB98997DB8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17BE3DDB-B7F6-4905-96F5-B3D45577814E}" srcId="{E5A99F38-2277-4DBD-AD7F-5F88FDF42B62}" destId="{8C59D81E-FF5E-4A1C-B637-06313CD90921}" srcOrd="2" destOrd="0" parTransId="{5C3CE859-054F-401F-9720-437A3C701CB6}" sibTransId="{62166D57-4AA9-406E-8196-D12BDEE2D1D7}"/>
    <dgm:cxn modelId="{948A4FD9-6283-4C4B-B6EA-58A38FB72830}" type="presParOf" srcId="{3F98C1CA-4AB4-4E56-83F9-53F2A154758F}" destId="{E2135C17-505F-4F59-8D84-0A87CA4D2262}" srcOrd="0" destOrd="0" presId="urn:microsoft.com/office/officeart/2005/8/layout/hChevron3"/>
    <dgm:cxn modelId="{458B08D0-C3DC-491C-A3A7-17905751F3B9}" type="presParOf" srcId="{3F98C1CA-4AB4-4E56-83F9-53F2A154758F}" destId="{88C7FD97-998E-4539-899C-E02FB18346AF}" srcOrd="1" destOrd="0" presId="urn:microsoft.com/office/officeart/2005/8/layout/hChevron3"/>
    <dgm:cxn modelId="{79E247D9-91CD-4B67-A9B9-9706DAD5029E}" type="presParOf" srcId="{3F98C1CA-4AB4-4E56-83F9-53F2A154758F}" destId="{09F391B9-814D-4F6B-AE85-CAC401E98C25}" srcOrd="2" destOrd="0" presId="urn:microsoft.com/office/officeart/2005/8/layout/hChevron3"/>
    <dgm:cxn modelId="{983C1AA8-721E-4C15-AB58-E5AA8828B619}" type="presParOf" srcId="{3F98C1CA-4AB4-4E56-83F9-53F2A154758F}" destId="{F7BB18EA-8CC2-4BBB-8A02-CA2399C9C097}" srcOrd="3" destOrd="0" presId="urn:microsoft.com/office/officeart/2005/8/layout/hChevron3"/>
    <dgm:cxn modelId="{C08EF402-31EF-4D8D-BF52-F2A1670D5CEB}" type="presParOf" srcId="{3F98C1CA-4AB4-4E56-83F9-53F2A154758F}" destId="{B4C80E2B-7948-4331-BE40-F1FB98997DB8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899CB580-5ABD-4ED3-8E56-4404C174E70A}" type="presOf" srcId="{B77D6A2B-1A69-46A2-89C1-581C318B2C69}" destId="{E2135C17-505F-4F59-8D84-0A87CA4D2262}" srcOrd="0" destOrd="0" presId="urn:microsoft.com/office/officeart/2005/8/layout/hChevron3"/>
    <dgm:cxn modelId="{8FDC80CF-D783-4B3B-A642-F1D10B25B643}" type="presOf" srcId="{F8E4E007-505E-4020-AD25-1935574AB452}" destId="{F27B9959-B61A-4F17-9A43-A7BEB7B9B427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7B1FEA47-C1BB-4C74-A111-4EB8376A4901}" type="presOf" srcId="{8CD53BC1-7EDD-4021-B78B-030FBC62ABBB}" destId="{09F391B9-814D-4F6B-AE85-CAC401E98C25}" srcOrd="0" destOrd="0" presId="urn:microsoft.com/office/officeart/2005/8/layout/hChevron3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630D8628-54ED-4858-A675-E5FA18A33A2C}" type="presOf" srcId="{E5A99F38-2277-4DBD-AD7F-5F88FDF42B62}" destId="{3F98C1CA-4AB4-4E56-83F9-53F2A154758F}" srcOrd="0" destOrd="0" presId="urn:microsoft.com/office/officeart/2005/8/layout/hChevron3"/>
    <dgm:cxn modelId="{A708CD5B-1AF1-4B93-82D6-D053EA95BE4E}" type="presOf" srcId="{8C59D81E-FF5E-4A1C-B637-06313CD90921}" destId="{B4C80E2B-7948-4331-BE40-F1FB98997DB8}" srcOrd="0" destOrd="0" presId="urn:microsoft.com/office/officeart/2005/8/layout/hChevron3"/>
    <dgm:cxn modelId="{6E6BDA43-DE27-41E1-AB1D-364D7ABB406B}" type="presParOf" srcId="{3F98C1CA-4AB4-4E56-83F9-53F2A154758F}" destId="{E2135C17-505F-4F59-8D84-0A87CA4D2262}" srcOrd="0" destOrd="0" presId="urn:microsoft.com/office/officeart/2005/8/layout/hChevron3"/>
    <dgm:cxn modelId="{D1A1B305-788D-492A-BC54-87B0A5C5B4E8}" type="presParOf" srcId="{3F98C1CA-4AB4-4E56-83F9-53F2A154758F}" destId="{88C7FD97-998E-4539-899C-E02FB18346AF}" srcOrd="1" destOrd="0" presId="urn:microsoft.com/office/officeart/2005/8/layout/hChevron3"/>
    <dgm:cxn modelId="{6784BC99-471D-419D-85C9-D68BEB60549D}" type="presParOf" srcId="{3F98C1CA-4AB4-4E56-83F9-53F2A154758F}" destId="{09F391B9-814D-4F6B-AE85-CAC401E98C25}" srcOrd="2" destOrd="0" presId="urn:microsoft.com/office/officeart/2005/8/layout/hChevron3"/>
    <dgm:cxn modelId="{D6110ABA-31B8-436B-8E7C-DAEDDA7346D1}" type="presParOf" srcId="{3F98C1CA-4AB4-4E56-83F9-53F2A154758F}" destId="{F7BB18EA-8CC2-4BBB-8A02-CA2399C9C097}" srcOrd="3" destOrd="0" presId="urn:microsoft.com/office/officeart/2005/8/layout/hChevron3"/>
    <dgm:cxn modelId="{3042AE57-2ACD-45F0-A574-E684D39349AD}" type="presParOf" srcId="{3F98C1CA-4AB4-4E56-83F9-53F2A154758F}" destId="{F27B9959-B61A-4F17-9A43-A7BEB7B9B427}" srcOrd="4" destOrd="0" presId="urn:microsoft.com/office/officeart/2005/8/layout/hChevron3"/>
    <dgm:cxn modelId="{04E32F50-9A0B-4B1D-8337-8B81E07617C8}" type="presParOf" srcId="{3F98C1CA-4AB4-4E56-83F9-53F2A154758F}" destId="{EF555D32-D726-40DC-97A5-C5D4707C13A7}" srcOrd="5" destOrd="0" presId="urn:microsoft.com/office/officeart/2005/8/layout/hChevron3"/>
    <dgm:cxn modelId="{596B34A4-7E4B-40EB-B772-A6BF5D6F2378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46B34440-33AA-4B45-BF36-DB1B59FDCE1D}" type="presOf" srcId="{E5A99F38-2277-4DBD-AD7F-5F88FDF42B62}" destId="{3F98C1CA-4AB4-4E56-83F9-53F2A154758F}" srcOrd="0" destOrd="0" presId="urn:microsoft.com/office/officeart/2005/8/layout/hChevron3"/>
    <dgm:cxn modelId="{B7D1C986-B15B-4D22-8C95-86C62DDCDF77}" type="presOf" srcId="{F8E4E007-505E-4020-AD25-1935574AB452}" destId="{F27B9959-B61A-4F17-9A43-A7BEB7B9B427}" srcOrd="0" destOrd="0" presId="urn:microsoft.com/office/officeart/2005/8/layout/hChevron3"/>
    <dgm:cxn modelId="{0414FF28-4BF4-4F98-BFE5-D2726C6AAD92}" type="presOf" srcId="{8CD53BC1-7EDD-4021-B78B-030FBC62ABBB}" destId="{09F391B9-814D-4F6B-AE85-CAC401E98C25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CF52859A-1858-4DA8-959C-985C5DA2D359}" type="presOf" srcId="{8C59D81E-FF5E-4A1C-B637-06313CD90921}" destId="{B4C80E2B-7948-4331-BE40-F1FB98997DB8}" srcOrd="0" destOrd="0" presId="urn:microsoft.com/office/officeart/2005/8/layout/hChevron3"/>
    <dgm:cxn modelId="{2723D7AB-BCB1-4E66-8D66-6DE258488020}" type="presOf" srcId="{B77D6A2B-1A69-46A2-89C1-581C318B2C69}" destId="{E2135C17-505F-4F59-8D84-0A87CA4D2262}" srcOrd="0" destOrd="0" presId="urn:microsoft.com/office/officeart/2005/8/layout/hChevron3"/>
    <dgm:cxn modelId="{3B6FBB2F-5744-4F75-B673-92F866E80CF1}" type="presParOf" srcId="{3F98C1CA-4AB4-4E56-83F9-53F2A154758F}" destId="{E2135C17-505F-4F59-8D84-0A87CA4D2262}" srcOrd="0" destOrd="0" presId="urn:microsoft.com/office/officeart/2005/8/layout/hChevron3"/>
    <dgm:cxn modelId="{862B5711-A848-4FC7-8A49-0BC3769AA6C9}" type="presParOf" srcId="{3F98C1CA-4AB4-4E56-83F9-53F2A154758F}" destId="{88C7FD97-998E-4539-899C-E02FB18346AF}" srcOrd="1" destOrd="0" presId="urn:microsoft.com/office/officeart/2005/8/layout/hChevron3"/>
    <dgm:cxn modelId="{E9EC24A7-41A9-4C03-B517-1B281455433D}" type="presParOf" srcId="{3F98C1CA-4AB4-4E56-83F9-53F2A154758F}" destId="{09F391B9-814D-4F6B-AE85-CAC401E98C25}" srcOrd="2" destOrd="0" presId="urn:microsoft.com/office/officeart/2005/8/layout/hChevron3"/>
    <dgm:cxn modelId="{AC44347B-1338-42CF-B602-94B87A57112E}" type="presParOf" srcId="{3F98C1CA-4AB4-4E56-83F9-53F2A154758F}" destId="{F7BB18EA-8CC2-4BBB-8A02-CA2399C9C097}" srcOrd="3" destOrd="0" presId="urn:microsoft.com/office/officeart/2005/8/layout/hChevron3"/>
    <dgm:cxn modelId="{BC847FFB-A144-4A67-966B-3ECE9ED7BC4A}" type="presParOf" srcId="{3F98C1CA-4AB4-4E56-83F9-53F2A154758F}" destId="{F27B9959-B61A-4F17-9A43-A7BEB7B9B427}" srcOrd="4" destOrd="0" presId="urn:microsoft.com/office/officeart/2005/8/layout/hChevron3"/>
    <dgm:cxn modelId="{A72A8CC3-AB73-4B48-A77E-9B2DDC296B7D}" type="presParOf" srcId="{3F98C1CA-4AB4-4E56-83F9-53F2A154758F}" destId="{EF555D32-D726-40DC-97A5-C5D4707C13A7}" srcOrd="5" destOrd="0" presId="urn:microsoft.com/office/officeart/2005/8/layout/hChevron3"/>
    <dgm:cxn modelId="{F397D5DF-44D0-48DD-9091-368317B8B031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2FFFF-90B5-4522-99A4-79F1AC8DB97B}" type="presOf" srcId="{E5A99F38-2277-4DBD-AD7F-5F88FDF42B62}" destId="{3F98C1CA-4AB4-4E56-83F9-53F2A154758F}" srcOrd="0" destOrd="0" presId="urn:microsoft.com/office/officeart/2005/8/layout/hChevron3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0D7BA888-EEF6-4F95-8BEF-8B8A5F89F902}" type="presOf" srcId="{B77D6A2B-1A69-46A2-89C1-581C318B2C69}" destId="{E2135C17-505F-4F59-8D84-0A87CA4D2262}" srcOrd="0" destOrd="0" presId="urn:microsoft.com/office/officeart/2005/8/layout/hChevron3"/>
    <dgm:cxn modelId="{6846E2A6-A956-478E-BF7D-B6CC4685101D}" type="presOf" srcId="{8CD53BC1-7EDD-4021-B78B-030FBC62ABBB}" destId="{09F391B9-814D-4F6B-AE85-CAC401E98C25}" srcOrd="0" destOrd="0" presId="urn:microsoft.com/office/officeart/2005/8/layout/hChevron3"/>
    <dgm:cxn modelId="{F760B52C-E651-46B9-99A4-7136D3B675D0}" type="presOf" srcId="{8C59D81E-FF5E-4A1C-B637-06313CD90921}" destId="{B4C80E2B-7948-4331-BE40-F1FB98997DB8}" srcOrd="0" destOrd="0" presId="urn:microsoft.com/office/officeart/2005/8/layout/hChevron3"/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2EB3E385-F127-425A-820A-27132A923399}" type="presOf" srcId="{F8E4E007-505E-4020-AD25-1935574AB452}" destId="{F27B9959-B61A-4F17-9A43-A7BEB7B9B427}" srcOrd="0" destOrd="0" presId="urn:microsoft.com/office/officeart/2005/8/layout/hChevron3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9091481E-5BCE-494B-9240-D5DA1339EC59}" type="presParOf" srcId="{3F98C1CA-4AB4-4E56-83F9-53F2A154758F}" destId="{E2135C17-505F-4F59-8D84-0A87CA4D2262}" srcOrd="0" destOrd="0" presId="urn:microsoft.com/office/officeart/2005/8/layout/hChevron3"/>
    <dgm:cxn modelId="{00C5D24D-D65F-4608-A0F7-DABFD0D38BC8}" type="presParOf" srcId="{3F98C1CA-4AB4-4E56-83F9-53F2A154758F}" destId="{88C7FD97-998E-4539-899C-E02FB18346AF}" srcOrd="1" destOrd="0" presId="urn:microsoft.com/office/officeart/2005/8/layout/hChevron3"/>
    <dgm:cxn modelId="{1FD14D04-AEE5-495B-B755-8FCF06469F05}" type="presParOf" srcId="{3F98C1CA-4AB4-4E56-83F9-53F2A154758F}" destId="{09F391B9-814D-4F6B-AE85-CAC401E98C25}" srcOrd="2" destOrd="0" presId="urn:microsoft.com/office/officeart/2005/8/layout/hChevron3"/>
    <dgm:cxn modelId="{DF10F36A-5B63-4224-85AF-A6365099AB23}" type="presParOf" srcId="{3F98C1CA-4AB4-4E56-83F9-53F2A154758F}" destId="{F7BB18EA-8CC2-4BBB-8A02-CA2399C9C097}" srcOrd="3" destOrd="0" presId="urn:microsoft.com/office/officeart/2005/8/layout/hChevron3"/>
    <dgm:cxn modelId="{0860078B-3E6C-44CF-BE21-152D43FCB071}" type="presParOf" srcId="{3F98C1CA-4AB4-4E56-83F9-53F2A154758F}" destId="{F27B9959-B61A-4F17-9A43-A7BEB7B9B427}" srcOrd="4" destOrd="0" presId="urn:microsoft.com/office/officeart/2005/8/layout/hChevron3"/>
    <dgm:cxn modelId="{26899696-5011-4D11-94A8-36E03DF5E422}" type="presParOf" srcId="{3F98C1CA-4AB4-4E56-83F9-53F2A154758F}" destId="{EF555D32-D726-40DC-97A5-C5D4707C13A7}" srcOrd="5" destOrd="0" presId="urn:microsoft.com/office/officeart/2005/8/layout/hChevron3"/>
    <dgm:cxn modelId="{9306BB83-41F5-4A52-95E7-925E0253D78D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971956-C8FF-497D-B63A-3D2AE2160B1B}" type="presOf" srcId="{F8E4E007-505E-4020-AD25-1935574AB452}" destId="{F27B9959-B61A-4F17-9A43-A7BEB7B9B427}" srcOrd="0" destOrd="0" presId="urn:microsoft.com/office/officeart/2005/8/layout/hChevron3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2A53541D-550C-4DBD-BBE3-D852E45D592F}" type="presOf" srcId="{8C59D81E-FF5E-4A1C-B637-06313CD90921}" destId="{B4C80E2B-7948-4331-BE40-F1FB98997DB8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3FDA341-4602-4694-800F-21ED6A41A1D3}" type="presOf" srcId="{8CD53BC1-7EDD-4021-B78B-030FBC62ABBB}" destId="{09F391B9-814D-4F6B-AE85-CAC401E98C25}" srcOrd="0" destOrd="0" presId="urn:microsoft.com/office/officeart/2005/8/layout/hChevron3"/>
    <dgm:cxn modelId="{478C4BC5-86D7-4E5E-816B-965EE755C3FE}" type="presOf" srcId="{E5A99F38-2277-4DBD-AD7F-5F88FDF42B62}" destId="{3F98C1CA-4AB4-4E56-83F9-53F2A154758F}" srcOrd="0" destOrd="0" presId="urn:microsoft.com/office/officeart/2005/8/layout/hChevron3"/>
    <dgm:cxn modelId="{A0F1604B-69E2-4A39-B976-4A6C1989E2B2}" type="presOf" srcId="{B77D6A2B-1A69-46A2-89C1-581C318B2C69}" destId="{E2135C17-505F-4F59-8D84-0A87CA4D2262}" srcOrd="0" destOrd="0" presId="urn:microsoft.com/office/officeart/2005/8/layout/hChevron3"/>
    <dgm:cxn modelId="{06AFEC1F-AF5C-4C96-B56A-43A9F0898C77}" type="presParOf" srcId="{3F98C1CA-4AB4-4E56-83F9-53F2A154758F}" destId="{E2135C17-505F-4F59-8D84-0A87CA4D2262}" srcOrd="0" destOrd="0" presId="urn:microsoft.com/office/officeart/2005/8/layout/hChevron3"/>
    <dgm:cxn modelId="{DAC69515-931C-47D8-AC6A-BFD1FFE8888E}" type="presParOf" srcId="{3F98C1CA-4AB4-4E56-83F9-53F2A154758F}" destId="{88C7FD97-998E-4539-899C-E02FB18346AF}" srcOrd="1" destOrd="0" presId="urn:microsoft.com/office/officeart/2005/8/layout/hChevron3"/>
    <dgm:cxn modelId="{D99584C5-7069-47A6-AAC0-4E90D3DD2200}" type="presParOf" srcId="{3F98C1CA-4AB4-4E56-83F9-53F2A154758F}" destId="{09F391B9-814D-4F6B-AE85-CAC401E98C25}" srcOrd="2" destOrd="0" presId="urn:microsoft.com/office/officeart/2005/8/layout/hChevron3"/>
    <dgm:cxn modelId="{A27DA8AE-CE36-42DC-8E7C-2FEEFE47C020}" type="presParOf" srcId="{3F98C1CA-4AB4-4E56-83F9-53F2A154758F}" destId="{F7BB18EA-8CC2-4BBB-8A02-CA2399C9C097}" srcOrd="3" destOrd="0" presId="urn:microsoft.com/office/officeart/2005/8/layout/hChevron3"/>
    <dgm:cxn modelId="{E59EAF1B-0041-478B-A13E-4CA1AE9E2416}" type="presParOf" srcId="{3F98C1CA-4AB4-4E56-83F9-53F2A154758F}" destId="{F27B9959-B61A-4F17-9A43-A7BEB7B9B427}" srcOrd="4" destOrd="0" presId="urn:microsoft.com/office/officeart/2005/8/layout/hChevron3"/>
    <dgm:cxn modelId="{53BB29B6-B72B-42BD-9CD2-401825F71051}" type="presParOf" srcId="{3F98C1CA-4AB4-4E56-83F9-53F2A154758F}" destId="{EF555D32-D726-40DC-97A5-C5D4707C13A7}" srcOrd="5" destOrd="0" presId="urn:microsoft.com/office/officeart/2005/8/layout/hChevron3"/>
    <dgm:cxn modelId="{1D615962-5F92-4554-B811-7EC897B60E22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2DF8B33D-1644-4DC3-8024-6C6134D0BF77}" type="presOf" srcId="{8CD53BC1-7EDD-4021-B78B-030FBC62ABBB}" destId="{09F391B9-814D-4F6B-AE85-CAC401E98C25}" srcOrd="0" destOrd="0" presId="urn:microsoft.com/office/officeart/2005/8/layout/hChevron3"/>
    <dgm:cxn modelId="{8472D9D2-DDA9-4EAB-BB28-10DAD2117D50}" type="presOf" srcId="{8C59D81E-FF5E-4A1C-B637-06313CD90921}" destId="{B4C80E2B-7948-4331-BE40-F1FB98997DB8}" srcOrd="0" destOrd="0" presId="urn:microsoft.com/office/officeart/2005/8/layout/hChevron3"/>
    <dgm:cxn modelId="{A45952F5-7F8D-4C5E-BDBE-39EF2A22C5D6}" type="presOf" srcId="{E5A99F38-2277-4DBD-AD7F-5F88FDF42B62}" destId="{3F98C1CA-4AB4-4E56-83F9-53F2A154758F}" srcOrd="0" destOrd="0" presId="urn:microsoft.com/office/officeart/2005/8/layout/hChevron3"/>
    <dgm:cxn modelId="{0A0E9658-D579-4068-991D-6902DAB12B16}" type="presOf" srcId="{B77D6A2B-1A69-46A2-89C1-581C318B2C69}" destId="{E2135C17-505F-4F59-8D84-0A87CA4D2262}" srcOrd="0" destOrd="0" presId="urn:microsoft.com/office/officeart/2005/8/layout/hChevron3"/>
    <dgm:cxn modelId="{ADB39404-701A-45FE-9A93-CB3D6221988F}" type="presOf" srcId="{F8E4E007-505E-4020-AD25-1935574AB452}" destId="{F27B9959-B61A-4F17-9A43-A7BEB7B9B427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F9375993-36F3-407E-9E3F-AED02AEBDECE}" type="presParOf" srcId="{3F98C1CA-4AB4-4E56-83F9-53F2A154758F}" destId="{E2135C17-505F-4F59-8D84-0A87CA4D2262}" srcOrd="0" destOrd="0" presId="urn:microsoft.com/office/officeart/2005/8/layout/hChevron3"/>
    <dgm:cxn modelId="{E4763DA2-6A4F-46AD-9A5E-12AB51CA4ED6}" type="presParOf" srcId="{3F98C1CA-4AB4-4E56-83F9-53F2A154758F}" destId="{88C7FD97-998E-4539-899C-E02FB18346AF}" srcOrd="1" destOrd="0" presId="urn:microsoft.com/office/officeart/2005/8/layout/hChevron3"/>
    <dgm:cxn modelId="{AAD66D48-B8E1-46F3-B163-D76835454C60}" type="presParOf" srcId="{3F98C1CA-4AB4-4E56-83F9-53F2A154758F}" destId="{09F391B9-814D-4F6B-AE85-CAC401E98C25}" srcOrd="2" destOrd="0" presId="urn:microsoft.com/office/officeart/2005/8/layout/hChevron3"/>
    <dgm:cxn modelId="{3B291CE6-B116-4FF7-9FFE-24B83ACEA3EC}" type="presParOf" srcId="{3F98C1CA-4AB4-4E56-83F9-53F2A154758F}" destId="{F7BB18EA-8CC2-4BBB-8A02-CA2399C9C097}" srcOrd="3" destOrd="0" presId="urn:microsoft.com/office/officeart/2005/8/layout/hChevron3"/>
    <dgm:cxn modelId="{562CED66-33C7-4B74-88C0-504005D64D36}" type="presParOf" srcId="{3F98C1CA-4AB4-4E56-83F9-53F2A154758F}" destId="{F27B9959-B61A-4F17-9A43-A7BEB7B9B427}" srcOrd="4" destOrd="0" presId="urn:microsoft.com/office/officeart/2005/8/layout/hChevron3"/>
    <dgm:cxn modelId="{5B0D5FFE-9D71-41A0-A56C-3A95C33A039D}" type="presParOf" srcId="{3F98C1CA-4AB4-4E56-83F9-53F2A154758F}" destId="{EF555D32-D726-40DC-97A5-C5D4707C13A7}" srcOrd="5" destOrd="0" presId="urn:microsoft.com/office/officeart/2005/8/layout/hChevron3"/>
    <dgm:cxn modelId="{439FB91B-8E62-44F0-AFAF-2D5CBD9EAD7F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B746E468-E6CB-451E-BCD9-B2B619970A84}" type="presOf" srcId="{B77D6A2B-1A69-46A2-89C1-581C318B2C69}" destId="{E2135C17-505F-4F59-8D84-0A87CA4D2262}" srcOrd="0" destOrd="0" presId="urn:microsoft.com/office/officeart/2005/8/layout/hChevron3"/>
    <dgm:cxn modelId="{30BE2FD2-1433-4912-88C7-0E3D6880E8E1}" type="presOf" srcId="{F8E4E007-505E-4020-AD25-1935574AB452}" destId="{F27B9959-B61A-4F17-9A43-A7BEB7B9B427}" srcOrd="0" destOrd="0" presId="urn:microsoft.com/office/officeart/2005/8/layout/hChevron3"/>
    <dgm:cxn modelId="{50E805AE-5BAE-499C-804F-86F0EBCBEFC4}" type="presOf" srcId="{8CD53BC1-7EDD-4021-B78B-030FBC62ABBB}" destId="{09F391B9-814D-4F6B-AE85-CAC401E98C25}" srcOrd="0" destOrd="0" presId="urn:microsoft.com/office/officeart/2005/8/layout/hChevron3"/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67ED8F1B-B80D-4D77-9BA0-FCA0556C3F0C}" type="presOf" srcId="{8C59D81E-FF5E-4A1C-B637-06313CD90921}" destId="{B4C80E2B-7948-4331-BE40-F1FB98997DB8}" srcOrd="0" destOrd="0" presId="urn:microsoft.com/office/officeart/2005/8/layout/hChevron3"/>
    <dgm:cxn modelId="{F8DCD518-334F-48DD-8183-479D8DAF974B}" type="presOf" srcId="{E5A99F38-2277-4DBD-AD7F-5F88FDF42B62}" destId="{3F98C1CA-4AB4-4E56-83F9-53F2A154758F}" srcOrd="0" destOrd="0" presId="urn:microsoft.com/office/officeart/2005/8/layout/hChevron3"/>
    <dgm:cxn modelId="{9699324F-A470-4ACB-BD5F-8F3CF3EEFDE8}" type="presParOf" srcId="{3F98C1CA-4AB4-4E56-83F9-53F2A154758F}" destId="{E2135C17-505F-4F59-8D84-0A87CA4D2262}" srcOrd="0" destOrd="0" presId="urn:microsoft.com/office/officeart/2005/8/layout/hChevron3"/>
    <dgm:cxn modelId="{B9267DE1-08F3-4917-A4CF-4425F8819F74}" type="presParOf" srcId="{3F98C1CA-4AB4-4E56-83F9-53F2A154758F}" destId="{88C7FD97-998E-4539-899C-E02FB18346AF}" srcOrd="1" destOrd="0" presId="urn:microsoft.com/office/officeart/2005/8/layout/hChevron3"/>
    <dgm:cxn modelId="{14099389-2F62-4794-913B-89C3B6F6E67A}" type="presParOf" srcId="{3F98C1CA-4AB4-4E56-83F9-53F2A154758F}" destId="{09F391B9-814D-4F6B-AE85-CAC401E98C25}" srcOrd="2" destOrd="0" presId="urn:microsoft.com/office/officeart/2005/8/layout/hChevron3"/>
    <dgm:cxn modelId="{2B7AA77C-C331-4C39-96CA-A78C3647A849}" type="presParOf" srcId="{3F98C1CA-4AB4-4E56-83F9-53F2A154758F}" destId="{F7BB18EA-8CC2-4BBB-8A02-CA2399C9C097}" srcOrd="3" destOrd="0" presId="urn:microsoft.com/office/officeart/2005/8/layout/hChevron3"/>
    <dgm:cxn modelId="{4A9D7F53-C278-41B5-9BDB-CA02EC140840}" type="presParOf" srcId="{3F98C1CA-4AB4-4E56-83F9-53F2A154758F}" destId="{F27B9959-B61A-4F17-9A43-A7BEB7B9B427}" srcOrd="4" destOrd="0" presId="urn:microsoft.com/office/officeart/2005/8/layout/hChevron3"/>
    <dgm:cxn modelId="{8021CAA6-0222-493D-956F-BD2D85A52035}" type="presParOf" srcId="{3F98C1CA-4AB4-4E56-83F9-53F2A154758F}" destId="{EF555D32-D726-40DC-97A5-C5D4707C13A7}" srcOrd="5" destOrd="0" presId="urn:microsoft.com/office/officeart/2005/8/layout/hChevron3"/>
    <dgm:cxn modelId="{1BF47F27-BA88-4857-8B18-5601DF2FB90D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B6E7ABB3-E2AB-4128-BE40-748C9EA908E4}" type="presOf" srcId="{E5A99F38-2277-4DBD-AD7F-5F88FDF42B62}" destId="{3F98C1CA-4AB4-4E56-83F9-53F2A154758F}" srcOrd="0" destOrd="0" presId="urn:microsoft.com/office/officeart/2005/8/layout/hChevron3"/>
    <dgm:cxn modelId="{B86D5A7B-0B13-4661-B05C-EBFF0CA58C54}" type="presOf" srcId="{8CD53BC1-7EDD-4021-B78B-030FBC62ABBB}" destId="{09F391B9-814D-4F6B-AE85-CAC401E98C25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2F3E660D-68DA-45B2-A2D9-A6654E1D9056}" type="presOf" srcId="{F8E4E007-505E-4020-AD25-1935574AB452}" destId="{F27B9959-B61A-4F17-9A43-A7BEB7B9B427}" srcOrd="0" destOrd="0" presId="urn:microsoft.com/office/officeart/2005/8/layout/hChevron3"/>
    <dgm:cxn modelId="{77431F61-6830-4421-A8A9-CE5DFA179882}" type="presOf" srcId="{8C59D81E-FF5E-4A1C-B637-06313CD90921}" destId="{B4C80E2B-7948-4331-BE40-F1FB98997DB8}" srcOrd="0" destOrd="0" presId="urn:microsoft.com/office/officeart/2005/8/layout/hChevron3"/>
    <dgm:cxn modelId="{6300371F-3769-42C1-ACEF-85E114567D14}" type="presOf" srcId="{B77D6A2B-1A69-46A2-89C1-581C318B2C69}" destId="{E2135C17-505F-4F59-8D84-0A87CA4D2262}" srcOrd="0" destOrd="0" presId="urn:microsoft.com/office/officeart/2005/8/layout/hChevron3"/>
    <dgm:cxn modelId="{080CDF1A-09C5-47EC-811A-3DEE0282BDC6}" type="presParOf" srcId="{3F98C1CA-4AB4-4E56-83F9-53F2A154758F}" destId="{E2135C17-505F-4F59-8D84-0A87CA4D2262}" srcOrd="0" destOrd="0" presId="urn:microsoft.com/office/officeart/2005/8/layout/hChevron3"/>
    <dgm:cxn modelId="{846F38D4-F1A7-494F-BBF3-5F165E83BB94}" type="presParOf" srcId="{3F98C1CA-4AB4-4E56-83F9-53F2A154758F}" destId="{88C7FD97-998E-4539-899C-E02FB18346AF}" srcOrd="1" destOrd="0" presId="urn:microsoft.com/office/officeart/2005/8/layout/hChevron3"/>
    <dgm:cxn modelId="{E0201D9F-F121-4DB9-9D2B-BDEC683CFD31}" type="presParOf" srcId="{3F98C1CA-4AB4-4E56-83F9-53F2A154758F}" destId="{09F391B9-814D-4F6B-AE85-CAC401E98C25}" srcOrd="2" destOrd="0" presId="urn:microsoft.com/office/officeart/2005/8/layout/hChevron3"/>
    <dgm:cxn modelId="{74FD844E-A674-4C1D-B8D7-5DDC82C7121B}" type="presParOf" srcId="{3F98C1CA-4AB4-4E56-83F9-53F2A154758F}" destId="{F7BB18EA-8CC2-4BBB-8A02-CA2399C9C097}" srcOrd="3" destOrd="0" presId="urn:microsoft.com/office/officeart/2005/8/layout/hChevron3"/>
    <dgm:cxn modelId="{A09E3F18-BDFB-4E06-B1EE-2F6C2600CB17}" type="presParOf" srcId="{3F98C1CA-4AB4-4E56-83F9-53F2A154758F}" destId="{F27B9959-B61A-4F17-9A43-A7BEB7B9B427}" srcOrd="4" destOrd="0" presId="urn:microsoft.com/office/officeart/2005/8/layout/hChevron3"/>
    <dgm:cxn modelId="{4DB1FFF6-3FBF-4E24-9F4C-76ED9065FCE6}" type="presParOf" srcId="{3F98C1CA-4AB4-4E56-83F9-53F2A154758F}" destId="{EF555D32-D726-40DC-97A5-C5D4707C13A7}" srcOrd="5" destOrd="0" presId="urn:microsoft.com/office/officeart/2005/8/layout/hChevron3"/>
    <dgm:cxn modelId="{5038657F-B3F7-44E8-A962-ECAC3D9F35CF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8CD8F97A-5686-4C21-A08B-0648D60DB0E8}" type="presOf" srcId="{8CD53BC1-7EDD-4021-B78B-030FBC62ABBB}" destId="{09F391B9-814D-4F6B-AE85-CAC401E98C25}" srcOrd="0" destOrd="0" presId="urn:microsoft.com/office/officeart/2005/8/layout/hChevron3"/>
    <dgm:cxn modelId="{ACA56B4D-37B5-4663-9282-BC6ED51B71EF}" type="presOf" srcId="{B77D6A2B-1A69-46A2-89C1-581C318B2C69}" destId="{E2135C17-505F-4F59-8D84-0A87CA4D2262}" srcOrd="0" destOrd="0" presId="urn:microsoft.com/office/officeart/2005/8/layout/hChevron3"/>
    <dgm:cxn modelId="{8A3DFE97-57B2-4D09-818F-C8B41C7149E6}" type="presOf" srcId="{F8E4E007-505E-4020-AD25-1935574AB452}" destId="{F27B9959-B61A-4F17-9A43-A7BEB7B9B427}" srcOrd="0" destOrd="0" presId="urn:microsoft.com/office/officeart/2005/8/layout/hChevron3"/>
    <dgm:cxn modelId="{D91AB1AD-B1BF-400B-B88E-266BDEAF57C6}" type="presOf" srcId="{E5A99F38-2277-4DBD-AD7F-5F88FDF42B62}" destId="{3F98C1CA-4AB4-4E56-83F9-53F2A154758F}" srcOrd="0" destOrd="0" presId="urn:microsoft.com/office/officeart/2005/8/layout/hChevron3"/>
    <dgm:cxn modelId="{71C34B0E-A62E-4E27-A4DA-991A6D9B9008}" type="presOf" srcId="{8C59D81E-FF5E-4A1C-B637-06313CD90921}" destId="{B4C80E2B-7948-4331-BE40-F1FB98997DB8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BD241DA4-2EEC-4B21-9D79-94C667A0A9F1}" type="presParOf" srcId="{3F98C1CA-4AB4-4E56-83F9-53F2A154758F}" destId="{E2135C17-505F-4F59-8D84-0A87CA4D2262}" srcOrd="0" destOrd="0" presId="urn:microsoft.com/office/officeart/2005/8/layout/hChevron3"/>
    <dgm:cxn modelId="{FD4075A3-55DE-41CE-8040-EDC6169EA2CF}" type="presParOf" srcId="{3F98C1CA-4AB4-4E56-83F9-53F2A154758F}" destId="{88C7FD97-998E-4539-899C-E02FB18346AF}" srcOrd="1" destOrd="0" presId="urn:microsoft.com/office/officeart/2005/8/layout/hChevron3"/>
    <dgm:cxn modelId="{116400E0-2E86-4ED9-A614-4C0F1390A6AE}" type="presParOf" srcId="{3F98C1CA-4AB4-4E56-83F9-53F2A154758F}" destId="{09F391B9-814D-4F6B-AE85-CAC401E98C25}" srcOrd="2" destOrd="0" presId="urn:microsoft.com/office/officeart/2005/8/layout/hChevron3"/>
    <dgm:cxn modelId="{1956009E-0B41-400C-A1BB-E622BDF5E378}" type="presParOf" srcId="{3F98C1CA-4AB4-4E56-83F9-53F2A154758F}" destId="{F7BB18EA-8CC2-4BBB-8A02-CA2399C9C097}" srcOrd="3" destOrd="0" presId="urn:microsoft.com/office/officeart/2005/8/layout/hChevron3"/>
    <dgm:cxn modelId="{10AD78AD-A148-4B37-A01F-965E90E5B5D5}" type="presParOf" srcId="{3F98C1CA-4AB4-4E56-83F9-53F2A154758F}" destId="{F27B9959-B61A-4F17-9A43-A7BEB7B9B427}" srcOrd="4" destOrd="0" presId="urn:microsoft.com/office/officeart/2005/8/layout/hChevron3"/>
    <dgm:cxn modelId="{B99EA4A5-8407-4361-B9A5-E833857E8742}" type="presParOf" srcId="{3F98C1CA-4AB4-4E56-83F9-53F2A154758F}" destId="{EF555D32-D726-40DC-97A5-C5D4707C13A7}" srcOrd="5" destOrd="0" presId="urn:microsoft.com/office/officeart/2005/8/layout/hChevron3"/>
    <dgm:cxn modelId="{782E8DFD-FD60-4BA4-A882-913B4E0ABFE3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75393EF4-023B-432E-9090-FAFBFB17A156}" type="presOf" srcId="{B77D6A2B-1A69-46A2-89C1-581C318B2C69}" destId="{E2135C17-505F-4F59-8D84-0A87CA4D2262}" srcOrd="0" destOrd="0" presId="urn:microsoft.com/office/officeart/2005/8/layout/hChevron3"/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6103624-3549-44A7-B05A-4F798ED1D74C}" type="presOf" srcId="{F8E4E007-505E-4020-AD25-1935574AB452}" destId="{F27B9959-B61A-4F17-9A43-A7BEB7B9B427}" srcOrd="0" destOrd="0" presId="urn:microsoft.com/office/officeart/2005/8/layout/hChevron3"/>
    <dgm:cxn modelId="{F18D3F10-A438-4E36-AEAE-FF8EDF342F7E}" type="presOf" srcId="{8C59D81E-FF5E-4A1C-B637-06313CD90921}" destId="{B4C80E2B-7948-4331-BE40-F1FB98997DB8}" srcOrd="0" destOrd="0" presId="urn:microsoft.com/office/officeart/2005/8/layout/hChevron3"/>
    <dgm:cxn modelId="{865C7110-BE28-4FCD-9222-88EDF2E9A452}" type="presOf" srcId="{8CD53BC1-7EDD-4021-B78B-030FBC62ABBB}" destId="{09F391B9-814D-4F6B-AE85-CAC401E98C25}" srcOrd="0" destOrd="0" presId="urn:microsoft.com/office/officeart/2005/8/layout/hChevron3"/>
    <dgm:cxn modelId="{59F63E6C-94BC-4ADA-AE43-D940ADED03C5}" type="presOf" srcId="{E5A99F38-2277-4DBD-AD7F-5F88FDF42B62}" destId="{3F98C1CA-4AB4-4E56-83F9-53F2A154758F}" srcOrd="0" destOrd="0" presId="urn:microsoft.com/office/officeart/2005/8/layout/hChevron3"/>
    <dgm:cxn modelId="{9BD2FE43-8C24-45EC-82DF-11F92A0F4EA1}" type="presParOf" srcId="{3F98C1CA-4AB4-4E56-83F9-53F2A154758F}" destId="{E2135C17-505F-4F59-8D84-0A87CA4D2262}" srcOrd="0" destOrd="0" presId="urn:microsoft.com/office/officeart/2005/8/layout/hChevron3"/>
    <dgm:cxn modelId="{6A449DED-8951-4982-8B2C-02C8FFF6F201}" type="presParOf" srcId="{3F98C1CA-4AB4-4E56-83F9-53F2A154758F}" destId="{88C7FD97-998E-4539-899C-E02FB18346AF}" srcOrd="1" destOrd="0" presId="urn:microsoft.com/office/officeart/2005/8/layout/hChevron3"/>
    <dgm:cxn modelId="{5CC61FF0-1759-4D88-B3DE-B78BE7D4D1BC}" type="presParOf" srcId="{3F98C1CA-4AB4-4E56-83F9-53F2A154758F}" destId="{09F391B9-814D-4F6B-AE85-CAC401E98C25}" srcOrd="2" destOrd="0" presId="urn:microsoft.com/office/officeart/2005/8/layout/hChevron3"/>
    <dgm:cxn modelId="{6F991635-7113-482F-BE14-C778CF68DC78}" type="presParOf" srcId="{3F98C1CA-4AB4-4E56-83F9-53F2A154758F}" destId="{F7BB18EA-8CC2-4BBB-8A02-CA2399C9C097}" srcOrd="3" destOrd="0" presId="urn:microsoft.com/office/officeart/2005/8/layout/hChevron3"/>
    <dgm:cxn modelId="{9F3ED49F-D4A2-43BC-9007-E9772E238C57}" type="presParOf" srcId="{3F98C1CA-4AB4-4E56-83F9-53F2A154758F}" destId="{F27B9959-B61A-4F17-9A43-A7BEB7B9B427}" srcOrd="4" destOrd="0" presId="urn:microsoft.com/office/officeart/2005/8/layout/hChevron3"/>
    <dgm:cxn modelId="{417DF845-6421-4E70-BEE1-26341CF21A83}" type="presParOf" srcId="{3F98C1CA-4AB4-4E56-83F9-53F2A154758F}" destId="{EF555D32-D726-40DC-97A5-C5D4707C13A7}" srcOrd="5" destOrd="0" presId="urn:microsoft.com/office/officeart/2005/8/layout/hChevron3"/>
    <dgm:cxn modelId="{4D8CF51F-6CC7-4E00-905E-93F601322579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FE681-E140-489E-BCA6-F0C3CF47119B}" type="presOf" srcId="{B77D6A2B-1A69-46A2-89C1-581C318B2C69}" destId="{E2135C17-505F-4F59-8D84-0A87CA4D2262}" srcOrd="0" destOrd="0" presId="urn:microsoft.com/office/officeart/2005/8/layout/hChevron3"/>
    <dgm:cxn modelId="{D077E6C1-C34D-4387-865B-F8A1F7783BC1}" type="presOf" srcId="{E5A99F38-2277-4DBD-AD7F-5F88FDF42B62}" destId="{3F98C1CA-4AB4-4E56-83F9-53F2A154758F}" srcOrd="0" destOrd="0" presId="urn:microsoft.com/office/officeart/2005/8/layout/hChevron3"/>
    <dgm:cxn modelId="{E10C80A7-6D2D-44C3-851E-885D83779705}" type="presOf" srcId="{8C59D81E-FF5E-4A1C-B637-06313CD90921}" destId="{B4C80E2B-7948-4331-BE40-F1FB98997DB8}" srcOrd="0" destOrd="0" presId="urn:microsoft.com/office/officeart/2005/8/layout/hChevron3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773F997A-0AB1-43CA-9855-F7AE7E4C005E}" type="presOf" srcId="{8CD53BC1-7EDD-4021-B78B-030FBC62ABBB}" destId="{09F391B9-814D-4F6B-AE85-CAC401E98C25}" srcOrd="0" destOrd="0" presId="urn:microsoft.com/office/officeart/2005/8/layout/hChevron3"/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81D0409B-64A0-4CC3-B723-43D3E728914D}" type="presOf" srcId="{F8E4E007-505E-4020-AD25-1935574AB452}" destId="{F27B9959-B61A-4F17-9A43-A7BEB7B9B427}" srcOrd="0" destOrd="0" presId="urn:microsoft.com/office/officeart/2005/8/layout/hChevron3"/>
    <dgm:cxn modelId="{78FBD1AA-3AD3-4BB6-ADBD-918EDC5230AD}" type="presParOf" srcId="{3F98C1CA-4AB4-4E56-83F9-53F2A154758F}" destId="{E2135C17-505F-4F59-8D84-0A87CA4D2262}" srcOrd="0" destOrd="0" presId="urn:microsoft.com/office/officeart/2005/8/layout/hChevron3"/>
    <dgm:cxn modelId="{5391A7A5-2F0B-4D6E-8FF0-51F0FF981CEE}" type="presParOf" srcId="{3F98C1CA-4AB4-4E56-83F9-53F2A154758F}" destId="{88C7FD97-998E-4539-899C-E02FB18346AF}" srcOrd="1" destOrd="0" presId="urn:microsoft.com/office/officeart/2005/8/layout/hChevron3"/>
    <dgm:cxn modelId="{851BE355-B9F8-4B08-8F17-EEB3C116DD0E}" type="presParOf" srcId="{3F98C1CA-4AB4-4E56-83F9-53F2A154758F}" destId="{09F391B9-814D-4F6B-AE85-CAC401E98C25}" srcOrd="2" destOrd="0" presId="urn:microsoft.com/office/officeart/2005/8/layout/hChevron3"/>
    <dgm:cxn modelId="{57BD68C6-3EE2-40C2-98C5-F646BA428137}" type="presParOf" srcId="{3F98C1CA-4AB4-4E56-83F9-53F2A154758F}" destId="{F7BB18EA-8CC2-4BBB-8A02-CA2399C9C097}" srcOrd="3" destOrd="0" presId="urn:microsoft.com/office/officeart/2005/8/layout/hChevron3"/>
    <dgm:cxn modelId="{60E1A0DF-A876-4600-BD0B-BD342AA51360}" type="presParOf" srcId="{3F98C1CA-4AB4-4E56-83F9-53F2A154758F}" destId="{F27B9959-B61A-4F17-9A43-A7BEB7B9B427}" srcOrd="4" destOrd="0" presId="urn:microsoft.com/office/officeart/2005/8/layout/hChevron3"/>
    <dgm:cxn modelId="{D12CAFD4-5058-4F19-9919-A3FB1D851113}" type="presParOf" srcId="{3F98C1CA-4AB4-4E56-83F9-53F2A154758F}" destId="{EF555D32-D726-40DC-97A5-C5D4707C13A7}" srcOrd="5" destOrd="0" presId="urn:microsoft.com/office/officeart/2005/8/layout/hChevron3"/>
    <dgm:cxn modelId="{712310BC-4D4A-4173-8B3D-80DEDF4E7D37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650BC911-1CDA-4E77-9592-F3ED6CAAFE2E}" type="presOf" srcId="{8CD53BC1-7EDD-4021-B78B-030FBC62ABBB}" destId="{09F391B9-814D-4F6B-AE85-CAC401E98C25}" srcOrd="0" destOrd="0" presId="urn:microsoft.com/office/officeart/2005/8/layout/hChevron3"/>
    <dgm:cxn modelId="{F3BD0904-C938-4D2B-B789-9AC5F157FACE}" type="presOf" srcId="{B77D6A2B-1A69-46A2-89C1-581C318B2C69}" destId="{E2135C17-505F-4F59-8D84-0A87CA4D2262}" srcOrd="0" destOrd="0" presId="urn:microsoft.com/office/officeart/2005/8/layout/hChevron3"/>
    <dgm:cxn modelId="{E68F42B1-6375-401C-B763-0F3488ED9B35}" type="presOf" srcId="{F8E4E007-505E-4020-AD25-1935574AB452}" destId="{F27B9959-B61A-4F17-9A43-A7BEB7B9B427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64192893-FA15-49D5-9DBF-BA5CFF5C4BC7}" type="presOf" srcId="{E5A99F38-2277-4DBD-AD7F-5F88FDF42B62}" destId="{3F98C1CA-4AB4-4E56-83F9-53F2A154758F}" srcOrd="0" destOrd="0" presId="urn:microsoft.com/office/officeart/2005/8/layout/hChevron3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C4E1B005-4435-45D5-9C32-BAF0F84B87D0}" type="presOf" srcId="{8C59D81E-FF5E-4A1C-B637-06313CD90921}" destId="{B4C80E2B-7948-4331-BE40-F1FB98997DB8}" srcOrd="0" destOrd="0" presId="urn:microsoft.com/office/officeart/2005/8/layout/hChevron3"/>
    <dgm:cxn modelId="{63BC7499-8496-47EE-8CA1-AB0480DCDA62}" type="presParOf" srcId="{3F98C1CA-4AB4-4E56-83F9-53F2A154758F}" destId="{E2135C17-505F-4F59-8D84-0A87CA4D2262}" srcOrd="0" destOrd="0" presId="urn:microsoft.com/office/officeart/2005/8/layout/hChevron3"/>
    <dgm:cxn modelId="{F2A52CEE-4000-4BB9-9AFD-434C6140CC9C}" type="presParOf" srcId="{3F98C1CA-4AB4-4E56-83F9-53F2A154758F}" destId="{88C7FD97-998E-4539-899C-E02FB18346AF}" srcOrd="1" destOrd="0" presId="urn:microsoft.com/office/officeart/2005/8/layout/hChevron3"/>
    <dgm:cxn modelId="{34F29CB5-E2D3-47EA-A477-A4882101A905}" type="presParOf" srcId="{3F98C1CA-4AB4-4E56-83F9-53F2A154758F}" destId="{09F391B9-814D-4F6B-AE85-CAC401E98C25}" srcOrd="2" destOrd="0" presId="urn:microsoft.com/office/officeart/2005/8/layout/hChevron3"/>
    <dgm:cxn modelId="{8F4B0293-7816-4EAC-8B67-D0987BC907AE}" type="presParOf" srcId="{3F98C1CA-4AB4-4E56-83F9-53F2A154758F}" destId="{F7BB18EA-8CC2-4BBB-8A02-CA2399C9C097}" srcOrd="3" destOrd="0" presId="urn:microsoft.com/office/officeart/2005/8/layout/hChevron3"/>
    <dgm:cxn modelId="{09A70636-D473-40F4-A8DC-8F035025E0B7}" type="presParOf" srcId="{3F98C1CA-4AB4-4E56-83F9-53F2A154758F}" destId="{F27B9959-B61A-4F17-9A43-A7BEB7B9B427}" srcOrd="4" destOrd="0" presId="urn:microsoft.com/office/officeart/2005/8/layout/hChevron3"/>
    <dgm:cxn modelId="{DC9A9C32-1553-4930-A47E-D5D228AE0BE1}" type="presParOf" srcId="{3F98C1CA-4AB4-4E56-83F9-53F2A154758F}" destId="{EF555D32-D726-40DC-97A5-C5D4707C13A7}" srcOrd="5" destOrd="0" presId="urn:microsoft.com/office/officeart/2005/8/layout/hChevron3"/>
    <dgm:cxn modelId="{7478392E-E340-4867-9C14-13EA59C2F603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22ADA8DA-0155-4538-81E5-73C98BBF31CB}" type="presOf" srcId="{F8E4E007-505E-4020-AD25-1935574AB452}" destId="{F27B9959-B61A-4F17-9A43-A7BEB7B9B427}" srcOrd="0" destOrd="0" presId="urn:microsoft.com/office/officeart/2005/8/layout/hChevron3"/>
    <dgm:cxn modelId="{50270598-2D0C-4BD7-BBB4-BC52C9A613A9}" type="presOf" srcId="{8CD53BC1-7EDD-4021-B78B-030FBC62ABBB}" destId="{09F391B9-814D-4F6B-AE85-CAC401E98C25}" srcOrd="0" destOrd="0" presId="urn:microsoft.com/office/officeart/2005/8/layout/hChevron3"/>
    <dgm:cxn modelId="{A7EC758D-E815-4D22-808F-76AD6BAC5C54}" type="presOf" srcId="{E5A99F38-2277-4DBD-AD7F-5F88FDF42B62}" destId="{3F98C1CA-4AB4-4E56-83F9-53F2A154758F}" srcOrd="0" destOrd="0" presId="urn:microsoft.com/office/officeart/2005/8/layout/hChevron3"/>
    <dgm:cxn modelId="{A402AB5B-2EB2-4D6B-9177-2CB3D447680C}" type="presOf" srcId="{8C59D81E-FF5E-4A1C-B637-06313CD90921}" destId="{B4C80E2B-7948-4331-BE40-F1FB98997DB8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B369CE0D-060C-4C72-B92D-93AD10535019}" type="presOf" srcId="{B77D6A2B-1A69-46A2-89C1-581C318B2C69}" destId="{E2135C17-505F-4F59-8D84-0A87CA4D2262}" srcOrd="0" destOrd="0" presId="urn:microsoft.com/office/officeart/2005/8/layout/hChevron3"/>
    <dgm:cxn modelId="{9D2CBDB8-BA7C-4ADA-B53D-6101B4759A53}" type="presParOf" srcId="{3F98C1CA-4AB4-4E56-83F9-53F2A154758F}" destId="{E2135C17-505F-4F59-8D84-0A87CA4D2262}" srcOrd="0" destOrd="0" presId="urn:microsoft.com/office/officeart/2005/8/layout/hChevron3"/>
    <dgm:cxn modelId="{17F54E72-4DC6-4C9D-9F52-18B8D3F03D5C}" type="presParOf" srcId="{3F98C1CA-4AB4-4E56-83F9-53F2A154758F}" destId="{88C7FD97-998E-4539-899C-E02FB18346AF}" srcOrd="1" destOrd="0" presId="urn:microsoft.com/office/officeart/2005/8/layout/hChevron3"/>
    <dgm:cxn modelId="{3E8DE917-3598-4CFC-B615-712ECDC56578}" type="presParOf" srcId="{3F98C1CA-4AB4-4E56-83F9-53F2A154758F}" destId="{09F391B9-814D-4F6B-AE85-CAC401E98C25}" srcOrd="2" destOrd="0" presId="urn:microsoft.com/office/officeart/2005/8/layout/hChevron3"/>
    <dgm:cxn modelId="{A55A304C-0428-4B32-A56B-588BC1066CFD}" type="presParOf" srcId="{3F98C1CA-4AB4-4E56-83F9-53F2A154758F}" destId="{F7BB18EA-8CC2-4BBB-8A02-CA2399C9C097}" srcOrd="3" destOrd="0" presId="urn:microsoft.com/office/officeart/2005/8/layout/hChevron3"/>
    <dgm:cxn modelId="{55887E5B-2CDB-4BE8-858B-8A02D9B01DF9}" type="presParOf" srcId="{3F98C1CA-4AB4-4E56-83F9-53F2A154758F}" destId="{F27B9959-B61A-4F17-9A43-A7BEB7B9B427}" srcOrd="4" destOrd="0" presId="urn:microsoft.com/office/officeart/2005/8/layout/hChevron3"/>
    <dgm:cxn modelId="{116562B3-AB08-4300-B4CB-EDEF461A5EB2}" type="presParOf" srcId="{3F98C1CA-4AB4-4E56-83F9-53F2A154758F}" destId="{EF555D32-D726-40DC-97A5-C5D4707C13A7}" srcOrd="5" destOrd="0" presId="urn:microsoft.com/office/officeart/2005/8/layout/hChevron3"/>
    <dgm:cxn modelId="{5BAD03CC-F886-40BF-89E1-6B3848BE3E2F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9D0BF884-317D-4682-AF9F-B3CC18CE8443}" type="presOf" srcId="{8CD53BC1-7EDD-4021-B78B-030FBC62ABBB}" destId="{09F391B9-814D-4F6B-AE85-CAC401E98C25}" srcOrd="0" destOrd="0" presId="urn:microsoft.com/office/officeart/2005/8/layout/hChevron3"/>
    <dgm:cxn modelId="{9CA7C45C-F6C1-41FC-BAC0-BC240B2B2B93}" type="presOf" srcId="{E5A99F38-2277-4DBD-AD7F-5F88FDF42B62}" destId="{3F98C1CA-4AB4-4E56-83F9-53F2A154758F}" srcOrd="0" destOrd="0" presId="urn:microsoft.com/office/officeart/2005/8/layout/hChevron3"/>
    <dgm:cxn modelId="{520F4241-A4DA-4308-B05C-0B7BCE302CA6}" type="presOf" srcId="{F8E4E007-505E-4020-AD25-1935574AB452}" destId="{F27B9959-B61A-4F17-9A43-A7BEB7B9B427}" srcOrd="0" destOrd="0" presId="urn:microsoft.com/office/officeart/2005/8/layout/hChevron3"/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8F8F6C5-8EFB-40F2-A36C-2B015A219788}" type="presOf" srcId="{8C59D81E-FF5E-4A1C-B637-06313CD90921}" destId="{B4C80E2B-7948-4331-BE40-F1FB98997DB8}" srcOrd="0" destOrd="0" presId="urn:microsoft.com/office/officeart/2005/8/layout/hChevron3"/>
    <dgm:cxn modelId="{F24912D8-F492-460E-9A4B-3D9652A099FE}" type="presOf" srcId="{B77D6A2B-1A69-46A2-89C1-581C318B2C69}" destId="{E2135C17-505F-4F59-8D84-0A87CA4D2262}" srcOrd="0" destOrd="0" presId="urn:microsoft.com/office/officeart/2005/8/layout/hChevron3"/>
    <dgm:cxn modelId="{60FB899E-AA31-4F00-B7D9-28CDCB1062F0}" type="presParOf" srcId="{3F98C1CA-4AB4-4E56-83F9-53F2A154758F}" destId="{E2135C17-505F-4F59-8D84-0A87CA4D2262}" srcOrd="0" destOrd="0" presId="urn:microsoft.com/office/officeart/2005/8/layout/hChevron3"/>
    <dgm:cxn modelId="{591F64EB-B95A-4F60-92B7-C6B43ADB2760}" type="presParOf" srcId="{3F98C1CA-4AB4-4E56-83F9-53F2A154758F}" destId="{88C7FD97-998E-4539-899C-E02FB18346AF}" srcOrd="1" destOrd="0" presId="urn:microsoft.com/office/officeart/2005/8/layout/hChevron3"/>
    <dgm:cxn modelId="{204B579A-8EF9-41D6-B2B6-2CD15FE9BFB7}" type="presParOf" srcId="{3F98C1CA-4AB4-4E56-83F9-53F2A154758F}" destId="{09F391B9-814D-4F6B-AE85-CAC401E98C25}" srcOrd="2" destOrd="0" presId="urn:microsoft.com/office/officeart/2005/8/layout/hChevron3"/>
    <dgm:cxn modelId="{EAE6D282-4902-45B8-9D5C-2BF17B9075D8}" type="presParOf" srcId="{3F98C1CA-4AB4-4E56-83F9-53F2A154758F}" destId="{F7BB18EA-8CC2-4BBB-8A02-CA2399C9C097}" srcOrd="3" destOrd="0" presId="urn:microsoft.com/office/officeart/2005/8/layout/hChevron3"/>
    <dgm:cxn modelId="{A123AE0E-0958-47B0-9521-994261E20F96}" type="presParOf" srcId="{3F98C1CA-4AB4-4E56-83F9-53F2A154758F}" destId="{F27B9959-B61A-4F17-9A43-A7BEB7B9B427}" srcOrd="4" destOrd="0" presId="urn:microsoft.com/office/officeart/2005/8/layout/hChevron3"/>
    <dgm:cxn modelId="{4BEB54A1-E9AB-4719-86ED-2279D2C6756B}" type="presParOf" srcId="{3F98C1CA-4AB4-4E56-83F9-53F2A154758F}" destId="{EF555D32-D726-40DC-97A5-C5D4707C13A7}" srcOrd="5" destOrd="0" presId="urn:microsoft.com/office/officeart/2005/8/layout/hChevron3"/>
    <dgm:cxn modelId="{C5B1DE08-50A4-4165-9FAE-3384D4D454ED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56D53B07-2FE0-45BD-B275-445811E70644}" type="presOf" srcId="{B77D6A2B-1A69-46A2-89C1-581C318B2C69}" destId="{E2135C17-505F-4F59-8D84-0A87CA4D2262}" srcOrd="0" destOrd="0" presId="urn:microsoft.com/office/officeart/2005/8/layout/hChevron3"/>
    <dgm:cxn modelId="{72F88201-E53D-42FA-8C0C-F6A0BE5B449C}" type="presOf" srcId="{E5A99F38-2277-4DBD-AD7F-5F88FDF42B62}" destId="{3F98C1CA-4AB4-4E56-83F9-53F2A154758F}" srcOrd="0" destOrd="0" presId="urn:microsoft.com/office/officeart/2005/8/layout/hChevron3"/>
    <dgm:cxn modelId="{8AAE954C-CFAF-4135-883F-B4CEDA730D03}" type="presOf" srcId="{8C59D81E-FF5E-4A1C-B637-06313CD90921}" destId="{B4C80E2B-7948-4331-BE40-F1FB98997DB8}" srcOrd="0" destOrd="0" presId="urn:microsoft.com/office/officeart/2005/8/layout/hChevron3"/>
    <dgm:cxn modelId="{4BD813A1-CF9C-4619-8AA3-2AFF08632ADA}" type="presOf" srcId="{F8E4E007-505E-4020-AD25-1935574AB452}" destId="{F27B9959-B61A-4F17-9A43-A7BEB7B9B427}" srcOrd="0" destOrd="0" presId="urn:microsoft.com/office/officeart/2005/8/layout/hChevron3"/>
    <dgm:cxn modelId="{E7118CE2-A9C1-46C6-AC7D-56F35906F52C}" type="presOf" srcId="{8CD53BC1-7EDD-4021-B78B-030FBC62ABBB}" destId="{09F391B9-814D-4F6B-AE85-CAC401E98C25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CA08A0BD-51B6-4B51-949A-605E019E589A}" type="presParOf" srcId="{3F98C1CA-4AB4-4E56-83F9-53F2A154758F}" destId="{E2135C17-505F-4F59-8D84-0A87CA4D2262}" srcOrd="0" destOrd="0" presId="urn:microsoft.com/office/officeart/2005/8/layout/hChevron3"/>
    <dgm:cxn modelId="{1BB62A7B-BD3D-496D-A962-8C5DC0394443}" type="presParOf" srcId="{3F98C1CA-4AB4-4E56-83F9-53F2A154758F}" destId="{88C7FD97-998E-4539-899C-E02FB18346AF}" srcOrd="1" destOrd="0" presId="urn:microsoft.com/office/officeart/2005/8/layout/hChevron3"/>
    <dgm:cxn modelId="{6B7F6041-5757-4CBD-B975-22C4B23FA614}" type="presParOf" srcId="{3F98C1CA-4AB4-4E56-83F9-53F2A154758F}" destId="{09F391B9-814D-4F6B-AE85-CAC401E98C25}" srcOrd="2" destOrd="0" presId="urn:microsoft.com/office/officeart/2005/8/layout/hChevron3"/>
    <dgm:cxn modelId="{7C6032B9-FE67-4C98-919D-FE8858352E1C}" type="presParOf" srcId="{3F98C1CA-4AB4-4E56-83F9-53F2A154758F}" destId="{F7BB18EA-8CC2-4BBB-8A02-CA2399C9C097}" srcOrd="3" destOrd="0" presId="urn:microsoft.com/office/officeart/2005/8/layout/hChevron3"/>
    <dgm:cxn modelId="{A17A33C1-0526-44EA-9FA4-FD94705F41B3}" type="presParOf" srcId="{3F98C1CA-4AB4-4E56-83F9-53F2A154758F}" destId="{F27B9959-B61A-4F17-9A43-A7BEB7B9B427}" srcOrd="4" destOrd="0" presId="urn:microsoft.com/office/officeart/2005/8/layout/hChevron3"/>
    <dgm:cxn modelId="{33749E9D-F25C-4C0D-A719-D6A42345830E}" type="presParOf" srcId="{3F98C1CA-4AB4-4E56-83F9-53F2A154758F}" destId="{EF555D32-D726-40DC-97A5-C5D4707C13A7}" srcOrd="5" destOrd="0" presId="urn:microsoft.com/office/officeart/2005/8/layout/hChevron3"/>
    <dgm:cxn modelId="{4056818A-D2C1-498C-80D5-A99C197E9006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C84F3268-3F00-4CB3-9D3F-EFDCB180F169}" type="presOf" srcId="{8C59D81E-FF5E-4A1C-B637-06313CD90921}" destId="{B4C80E2B-7948-4331-BE40-F1FB98997DB8}" srcOrd="0" destOrd="0" presId="urn:microsoft.com/office/officeart/2005/8/layout/hChevron3"/>
    <dgm:cxn modelId="{478D2BCB-A78A-4B3E-B6B1-91038178CFA4}" type="presOf" srcId="{F8E4E007-505E-4020-AD25-1935574AB452}" destId="{F27B9959-B61A-4F17-9A43-A7BEB7B9B427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CE8E2D38-7344-4276-A9A7-AECC5CC1FC16}" type="presOf" srcId="{8CD53BC1-7EDD-4021-B78B-030FBC62ABBB}" destId="{09F391B9-814D-4F6B-AE85-CAC401E98C25}" srcOrd="0" destOrd="0" presId="urn:microsoft.com/office/officeart/2005/8/layout/hChevron3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0D24F05D-C029-4137-847F-AF09D65BC8B0}" type="presOf" srcId="{B77D6A2B-1A69-46A2-89C1-581C318B2C69}" destId="{E2135C17-505F-4F59-8D84-0A87CA4D2262}" srcOrd="0" destOrd="0" presId="urn:microsoft.com/office/officeart/2005/8/layout/hChevron3"/>
    <dgm:cxn modelId="{3788DA41-47AD-48FF-B13B-AF47B73BF4C6}" type="presOf" srcId="{E5A99F38-2277-4DBD-AD7F-5F88FDF42B62}" destId="{3F98C1CA-4AB4-4E56-83F9-53F2A154758F}" srcOrd="0" destOrd="0" presId="urn:microsoft.com/office/officeart/2005/8/layout/hChevron3"/>
    <dgm:cxn modelId="{C9947A66-49FD-4692-A429-C63EC8870FCE}" type="presParOf" srcId="{3F98C1CA-4AB4-4E56-83F9-53F2A154758F}" destId="{E2135C17-505F-4F59-8D84-0A87CA4D2262}" srcOrd="0" destOrd="0" presId="urn:microsoft.com/office/officeart/2005/8/layout/hChevron3"/>
    <dgm:cxn modelId="{75661211-BEBF-4B55-A2E5-EE360715ADE3}" type="presParOf" srcId="{3F98C1CA-4AB4-4E56-83F9-53F2A154758F}" destId="{88C7FD97-998E-4539-899C-E02FB18346AF}" srcOrd="1" destOrd="0" presId="urn:microsoft.com/office/officeart/2005/8/layout/hChevron3"/>
    <dgm:cxn modelId="{9BEF7FC2-8790-414F-98FC-5A8BAE1B31CF}" type="presParOf" srcId="{3F98C1CA-4AB4-4E56-83F9-53F2A154758F}" destId="{09F391B9-814D-4F6B-AE85-CAC401E98C25}" srcOrd="2" destOrd="0" presId="urn:microsoft.com/office/officeart/2005/8/layout/hChevron3"/>
    <dgm:cxn modelId="{77F9A9B2-39FD-4054-904E-578551C537B2}" type="presParOf" srcId="{3F98C1CA-4AB4-4E56-83F9-53F2A154758F}" destId="{F7BB18EA-8CC2-4BBB-8A02-CA2399C9C097}" srcOrd="3" destOrd="0" presId="urn:microsoft.com/office/officeart/2005/8/layout/hChevron3"/>
    <dgm:cxn modelId="{9BADF9A5-8886-4952-A62F-8129866E2C61}" type="presParOf" srcId="{3F98C1CA-4AB4-4E56-83F9-53F2A154758F}" destId="{F27B9959-B61A-4F17-9A43-A7BEB7B9B427}" srcOrd="4" destOrd="0" presId="urn:microsoft.com/office/officeart/2005/8/layout/hChevron3"/>
    <dgm:cxn modelId="{D07AAFED-5F42-45EC-9DE8-938078FAA4CD}" type="presParOf" srcId="{3F98C1CA-4AB4-4E56-83F9-53F2A154758F}" destId="{EF555D32-D726-40DC-97A5-C5D4707C13A7}" srcOrd="5" destOrd="0" presId="urn:microsoft.com/office/officeart/2005/8/layout/hChevron3"/>
    <dgm:cxn modelId="{9ACD7EC2-19BB-4DB1-A367-435F0A91D319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</dgm:ptLst>
  <dgm:cxnLst>
    <dgm:cxn modelId="{B2264A9D-7780-4BCA-9516-AE17FC92E464}" type="presOf" srcId="{E5A99F38-2277-4DBD-AD7F-5F88FDF42B62}" destId="{3F98C1CA-4AB4-4E56-83F9-53F2A154758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47A2B482-711F-4667-ACF2-2BF8912FFDE9}" type="presOf" srcId="{B77D6A2B-1A69-46A2-89C1-581C318B2C69}" destId="{E2135C17-505F-4F59-8D84-0A87CA4D2262}" srcOrd="0" destOrd="0" presId="urn:microsoft.com/office/officeart/2005/8/layout/hChevron3"/>
    <dgm:cxn modelId="{914603F5-BFF4-4121-9AB6-FF4550148488}" type="presOf" srcId="{F8E4E007-505E-4020-AD25-1935574AB452}" destId="{F27B9959-B61A-4F17-9A43-A7BEB7B9B427}" srcOrd="0" destOrd="0" presId="urn:microsoft.com/office/officeart/2005/8/layout/hChevron3"/>
    <dgm:cxn modelId="{B3D63A81-B553-446E-B0FE-170F13C99967}" type="presOf" srcId="{8C59D81E-FF5E-4A1C-B637-06313CD90921}" destId="{B4C80E2B-7948-4331-BE40-F1FB98997DB8}" srcOrd="0" destOrd="0" presId="urn:microsoft.com/office/officeart/2005/8/layout/hChevron3"/>
    <dgm:cxn modelId="{3DBD21B3-7F46-4D4E-82AA-F9732F005752}" type="presOf" srcId="{E5A99F38-2277-4DBD-AD7F-5F88FDF42B62}" destId="{3F98C1CA-4AB4-4E56-83F9-53F2A154758F}" srcOrd="0" destOrd="0" presId="urn:microsoft.com/office/officeart/2005/8/layout/hChevron3"/>
    <dgm:cxn modelId="{753B7937-34C3-4786-999C-50BB151D180E}" type="presOf" srcId="{8CD53BC1-7EDD-4021-B78B-030FBC62ABBB}" destId="{09F391B9-814D-4F6B-AE85-CAC401E98C25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775154F5-B535-4810-9CCB-0F51FF41E392}" type="presParOf" srcId="{3F98C1CA-4AB4-4E56-83F9-53F2A154758F}" destId="{E2135C17-505F-4F59-8D84-0A87CA4D2262}" srcOrd="0" destOrd="0" presId="urn:microsoft.com/office/officeart/2005/8/layout/hChevron3"/>
    <dgm:cxn modelId="{31B12B6F-E7C1-47AB-B01C-96CD88B31FFA}" type="presParOf" srcId="{3F98C1CA-4AB4-4E56-83F9-53F2A154758F}" destId="{88C7FD97-998E-4539-899C-E02FB18346AF}" srcOrd="1" destOrd="0" presId="urn:microsoft.com/office/officeart/2005/8/layout/hChevron3"/>
    <dgm:cxn modelId="{514E7A09-F002-4558-A463-5DF4C6D4744F}" type="presParOf" srcId="{3F98C1CA-4AB4-4E56-83F9-53F2A154758F}" destId="{09F391B9-814D-4F6B-AE85-CAC401E98C25}" srcOrd="2" destOrd="0" presId="urn:microsoft.com/office/officeart/2005/8/layout/hChevron3"/>
    <dgm:cxn modelId="{B1FCB04B-4475-43EB-8DDD-CF601A7429AB}" type="presParOf" srcId="{3F98C1CA-4AB4-4E56-83F9-53F2A154758F}" destId="{F7BB18EA-8CC2-4BBB-8A02-CA2399C9C097}" srcOrd="3" destOrd="0" presId="urn:microsoft.com/office/officeart/2005/8/layout/hChevron3"/>
    <dgm:cxn modelId="{566ADBA0-916D-41F0-BB6F-6D6B12D88EE2}" type="presParOf" srcId="{3F98C1CA-4AB4-4E56-83F9-53F2A154758F}" destId="{F27B9959-B61A-4F17-9A43-A7BEB7B9B427}" srcOrd="4" destOrd="0" presId="urn:microsoft.com/office/officeart/2005/8/layout/hChevron3"/>
    <dgm:cxn modelId="{658D3D7C-04FC-47B6-98BB-5D6879FF7864}" type="presParOf" srcId="{3F98C1CA-4AB4-4E56-83F9-53F2A154758F}" destId="{EF555D32-D726-40DC-97A5-C5D4707C13A7}" srcOrd="5" destOrd="0" presId="urn:microsoft.com/office/officeart/2005/8/layout/hChevron3"/>
    <dgm:cxn modelId="{9588DA4F-93BA-4CAC-9BB6-0060DF7BD07E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BAA06373-8B54-4F73-BEF2-3C4D67F25E60}" type="presOf" srcId="{B77D6A2B-1A69-46A2-89C1-581C318B2C69}" destId="{E2135C17-505F-4F59-8D84-0A87CA4D2262}" srcOrd="0" destOrd="0" presId="urn:microsoft.com/office/officeart/2005/8/layout/hChevron3"/>
    <dgm:cxn modelId="{66BB7410-686F-4750-B2DF-A5BC78FE0F62}" type="presOf" srcId="{F8E4E007-505E-4020-AD25-1935574AB452}" destId="{F27B9959-B61A-4F17-9A43-A7BEB7B9B427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F4D28FAF-BD19-4BD6-BE4D-7D0DE50F5433}" type="presOf" srcId="{E5A99F38-2277-4DBD-AD7F-5F88FDF42B62}" destId="{3F98C1CA-4AB4-4E56-83F9-53F2A154758F}" srcOrd="0" destOrd="0" presId="urn:microsoft.com/office/officeart/2005/8/layout/hChevron3"/>
    <dgm:cxn modelId="{D7802446-4C24-4908-BFC9-190B1BDD8528}" type="presOf" srcId="{8C59D81E-FF5E-4A1C-B637-06313CD90921}" destId="{B4C80E2B-7948-4331-BE40-F1FB98997DB8}" srcOrd="0" destOrd="0" presId="urn:microsoft.com/office/officeart/2005/8/layout/hChevron3"/>
    <dgm:cxn modelId="{1911DB15-4132-426E-BAAA-EE8C685AFC66}" type="presOf" srcId="{8CD53BC1-7EDD-4021-B78B-030FBC62ABBB}" destId="{09F391B9-814D-4F6B-AE85-CAC401E98C25}" srcOrd="0" destOrd="0" presId="urn:microsoft.com/office/officeart/2005/8/layout/hChevron3"/>
    <dgm:cxn modelId="{8F2D9CEC-FC51-43A5-B089-06CEC727B6BC}" type="presParOf" srcId="{3F98C1CA-4AB4-4E56-83F9-53F2A154758F}" destId="{E2135C17-505F-4F59-8D84-0A87CA4D2262}" srcOrd="0" destOrd="0" presId="urn:microsoft.com/office/officeart/2005/8/layout/hChevron3"/>
    <dgm:cxn modelId="{7A8B066F-810B-49D1-8979-70E45CCE23C0}" type="presParOf" srcId="{3F98C1CA-4AB4-4E56-83F9-53F2A154758F}" destId="{88C7FD97-998E-4539-899C-E02FB18346AF}" srcOrd="1" destOrd="0" presId="urn:microsoft.com/office/officeart/2005/8/layout/hChevron3"/>
    <dgm:cxn modelId="{FE59C7A4-D6F1-432D-99AA-A16230EE9506}" type="presParOf" srcId="{3F98C1CA-4AB4-4E56-83F9-53F2A154758F}" destId="{09F391B9-814D-4F6B-AE85-CAC401E98C25}" srcOrd="2" destOrd="0" presId="urn:microsoft.com/office/officeart/2005/8/layout/hChevron3"/>
    <dgm:cxn modelId="{1BFFD66C-D3F9-4398-B90F-B74C6DA3270F}" type="presParOf" srcId="{3F98C1CA-4AB4-4E56-83F9-53F2A154758F}" destId="{F7BB18EA-8CC2-4BBB-8A02-CA2399C9C097}" srcOrd="3" destOrd="0" presId="urn:microsoft.com/office/officeart/2005/8/layout/hChevron3"/>
    <dgm:cxn modelId="{4EA84F9B-372B-4FAD-85FD-D748B4A19FCB}" type="presParOf" srcId="{3F98C1CA-4AB4-4E56-83F9-53F2A154758F}" destId="{F27B9959-B61A-4F17-9A43-A7BEB7B9B427}" srcOrd="4" destOrd="0" presId="urn:microsoft.com/office/officeart/2005/8/layout/hChevron3"/>
    <dgm:cxn modelId="{B0E45CC3-C772-447D-A69B-FB295D35999F}" type="presParOf" srcId="{3F98C1CA-4AB4-4E56-83F9-53F2A154758F}" destId="{EF555D32-D726-40DC-97A5-C5D4707C13A7}" srcOrd="5" destOrd="0" presId="urn:microsoft.com/office/officeart/2005/8/layout/hChevron3"/>
    <dgm:cxn modelId="{25A52F8B-93D3-4DD1-8A3D-F5B6C64BB167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BF732981-33D2-4987-B8F5-BF8618BE1370}" type="presOf" srcId="{B77D6A2B-1A69-46A2-89C1-581C318B2C69}" destId="{E2135C17-505F-4F59-8D84-0A87CA4D2262}" srcOrd="0" destOrd="0" presId="urn:microsoft.com/office/officeart/2005/8/layout/hChevron3"/>
    <dgm:cxn modelId="{90A2EA7B-92F8-4D52-B389-C6057EF9A519}" type="presOf" srcId="{E5A99F38-2277-4DBD-AD7F-5F88FDF42B62}" destId="{3F98C1CA-4AB4-4E56-83F9-53F2A154758F}" srcOrd="0" destOrd="0" presId="urn:microsoft.com/office/officeart/2005/8/layout/hChevron3"/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D59838CC-AB71-4F9D-B0C3-6E00B1AD1F74}" type="presOf" srcId="{8CD53BC1-7EDD-4021-B78B-030FBC62ABBB}" destId="{09F391B9-814D-4F6B-AE85-CAC401E98C25}" srcOrd="0" destOrd="0" presId="urn:microsoft.com/office/officeart/2005/8/layout/hChevron3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FA1B554B-9AF0-4DFA-932A-52CFF222721D}" type="presOf" srcId="{8C59D81E-FF5E-4A1C-B637-06313CD90921}" destId="{B4C80E2B-7948-4331-BE40-F1FB98997DB8}" srcOrd="0" destOrd="0" presId="urn:microsoft.com/office/officeart/2005/8/layout/hChevron3"/>
    <dgm:cxn modelId="{230663BE-ED54-4E07-996A-9D6FD8D0AF60}" type="presOf" srcId="{F8E4E007-505E-4020-AD25-1935574AB452}" destId="{F27B9959-B61A-4F17-9A43-A7BEB7B9B427}" srcOrd="0" destOrd="0" presId="urn:microsoft.com/office/officeart/2005/8/layout/hChevron3"/>
    <dgm:cxn modelId="{6F2153B2-E41E-4AA8-9168-FF2CC0387525}" type="presParOf" srcId="{3F98C1CA-4AB4-4E56-83F9-53F2A154758F}" destId="{E2135C17-505F-4F59-8D84-0A87CA4D2262}" srcOrd="0" destOrd="0" presId="urn:microsoft.com/office/officeart/2005/8/layout/hChevron3"/>
    <dgm:cxn modelId="{4987DCDD-666E-4F09-B2E0-0FA4E8998338}" type="presParOf" srcId="{3F98C1CA-4AB4-4E56-83F9-53F2A154758F}" destId="{88C7FD97-998E-4539-899C-E02FB18346AF}" srcOrd="1" destOrd="0" presId="urn:microsoft.com/office/officeart/2005/8/layout/hChevron3"/>
    <dgm:cxn modelId="{EE754A3E-4353-4E89-A146-39EAD37CD11E}" type="presParOf" srcId="{3F98C1CA-4AB4-4E56-83F9-53F2A154758F}" destId="{09F391B9-814D-4F6B-AE85-CAC401E98C25}" srcOrd="2" destOrd="0" presId="urn:microsoft.com/office/officeart/2005/8/layout/hChevron3"/>
    <dgm:cxn modelId="{791D85E4-41BD-4BAF-852C-306C936941DF}" type="presParOf" srcId="{3F98C1CA-4AB4-4E56-83F9-53F2A154758F}" destId="{F7BB18EA-8CC2-4BBB-8A02-CA2399C9C097}" srcOrd="3" destOrd="0" presId="urn:microsoft.com/office/officeart/2005/8/layout/hChevron3"/>
    <dgm:cxn modelId="{3A6A00E6-29F3-4957-8083-F1C66DCDDEDB}" type="presParOf" srcId="{3F98C1CA-4AB4-4E56-83F9-53F2A154758F}" destId="{F27B9959-B61A-4F17-9A43-A7BEB7B9B427}" srcOrd="4" destOrd="0" presId="urn:microsoft.com/office/officeart/2005/8/layout/hChevron3"/>
    <dgm:cxn modelId="{6BC6283C-89FF-42D4-8680-6BF4813A5AD4}" type="presParOf" srcId="{3F98C1CA-4AB4-4E56-83F9-53F2A154758F}" destId="{EF555D32-D726-40DC-97A5-C5D4707C13A7}" srcOrd="5" destOrd="0" presId="urn:microsoft.com/office/officeart/2005/8/layout/hChevron3"/>
    <dgm:cxn modelId="{45618C2D-3BE1-4792-9F62-F5FA29700868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FFECD4DD-99B6-4FCE-8B7C-1AA3B910C840}" type="presOf" srcId="{F8E4E007-505E-4020-AD25-1935574AB452}" destId="{F27B9959-B61A-4F17-9A43-A7BEB7B9B427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40495939-2BD5-4115-AEB7-D1E1D8DEC88D}" type="presOf" srcId="{8CD53BC1-7EDD-4021-B78B-030FBC62ABBB}" destId="{09F391B9-814D-4F6B-AE85-CAC401E98C25}" srcOrd="0" destOrd="0" presId="urn:microsoft.com/office/officeart/2005/8/layout/hChevron3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92F4AB5B-71B6-4961-8FAF-4CA1DE31D692}" type="presOf" srcId="{8C59D81E-FF5E-4A1C-B637-06313CD90921}" destId="{B4C80E2B-7948-4331-BE40-F1FB98997DB8}" srcOrd="0" destOrd="0" presId="urn:microsoft.com/office/officeart/2005/8/layout/hChevron3"/>
    <dgm:cxn modelId="{D3966B44-9169-443A-BD70-19DBBF9DCFA9}" type="presOf" srcId="{B77D6A2B-1A69-46A2-89C1-581C318B2C69}" destId="{E2135C17-505F-4F59-8D84-0A87CA4D2262}" srcOrd="0" destOrd="0" presId="urn:microsoft.com/office/officeart/2005/8/layout/hChevron3"/>
    <dgm:cxn modelId="{A617A312-8083-49D0-BAD7-C2039FA6F43B}" type="presOf" srcId="{E5A99F38-2277-4DBD-AD7F-5F88FDF42B62}" destId="{3F98C1CA-4AB4-4E56-83F9-53F2A154758F}" srcOrd="0" destOrd="0" presId="urn:microsoft.com/office/officeart/2005/8/layout/hChevron3"/>
    <dgm:cxn modelId="{9BFAB631-2865-4021-A05B-F5FC0E67E054}" type="presParOf" srcId="{3F98C1CA-4AB4-4E56-83F9-53F2A154758F}" destId="{E2135C17-505F-4F59-8D84-0A87CA4D2262}" srcOrd="0" destOrd="0" presId="urn:microsoft.com/office/officeart/2005/8/layout/hChevron3"/>
    <dgm:cxn modelId="{A6F28BE4-378D-4208-A203-C0FE261C196D}" type="presParOf" srcId="{3F98C1CA-4AB4-4E56-83F9-53F2A154758F}" destId="{88C7FD97-998E-4539-899C-E02FB18346AF}" srcOrd="1" destOrd="0" presId="urn:microsoft.com/office/officeart/2005/8/layout/hChevron3"/>
    <dgm:cxn modelId="{506C1DFE-8ABA-4DA3-9E79-8432F0AEA157}" type="presParOf" srcId="{3F98C1CA-4AB4-4E56-83F9-53F2A154758F}" destId="{09F391B9-814D-4F6B-AE85-CAC401E98C25}" srcOrd="2" destOrd="0" presId="urn:microsoft.com/office/officeart/2005/8/layout/hChevron3"/>
    <dgm:cxn modelId="{33B5D34D-9226-487E-847A-D793318BF608}" type="presParOf" srcId="{3F98C1CA-4AB4-4E56-83F9-53F2A154758F}" destId="{F7BB18EA-8CC2-4BBB-8A02-CA2399C9C097}" srcOrd="3" destOrd="0" presId="urn:microsoft.com/office/officeart/2005/8/layout/hChevron3"/>
    <dgm:cxn modelId="{6389C4DC-BA23-4486-B72A-E33CE26F17CE}" type="presParOf" srcId="{3F98C1CA-4AB4-4E56-83F9-53F2A154758F}" destId="{F27B9959-B61A-4F17-9A43-A7BEB7B9B427}" srcOrd="4" destOrd="0" presId="urn:microsoft.com/office/officeart/2005/8/layout/hChevron3"/>
    <dgm:cxn modelId="{E7C89FD8-0ACD-46B0-B82D-6E356A8D034A}" type="presParOf" srcId="{3F98C1CA-4AB4-4E56-83F9-53F2A154758F}" destId="{EF555D32-D726-40DC-97A5-C5D4707C13A7}" srcOrd="5" destOrd="0" presId="urn:microsoft.com/office/officeart/2005/8/layout/hChevron3"/>
    <dgm:cxn modelId="{C047721B-6187-4E98-AE3F-511B7BDBF853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37D9DADF-B79D-4C3F-97E4-D360C3EF26D7}" type="presOf" srcId="{E5A99F38-2277-4DBD-AD7F-5F88FDF42B62}" destId="{3F98C1CA-4AB4-4E56-83F9-53F2A154758F}" srcOrd="0" destOrd="0" presId="urn:microsoft.com/office/officeart/2005/8/layout/hChevron3"/>
    <dgm:cxn modelId="{C254B520-0B11-46A2-87CD-386E0FDAA0BB}" type="presOf" srcId="{F8E4E007-505E-4020-AD25-1935574AB452}" destId="{F27B9959-B61A-4F17-9A43-A7BEB7B9B427}" srcOrd="0" destOrd="0" presId="urn:microsoft.com/office/officeart/2005/8/layout/hChevron3"/>
    <dgm:cxn modelId="{31783F74-F639-463E-B8B0-26C32A3F322B}" type="presOf" srcId="{8C59D81E-FF5E-4A1C-B637-06313CD90921}" destId="{B4C80E2B-7948-4331-BE40-F1FB98997DB8}" srcOrd="0" destOrd="0" presId="urn:microsoft.com/office/officeart/2005/8/layout/hChevron3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C726BE64-FA0A-4E2C-8158-AAFAC7F8A7B2}" type="presOf" srcId="{8CD53BC1-7EDD-4021-B78B-030FBC62ABBB}" destId="{09F391B9-814D-4F6B-AE85-CAC401E98C25}" srcOrd="0" destOrd="0" presId="urn:microsoft.com/office/officeart/2005/8/layout/hChevron3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EEA2B0B6-FC95-4F9A-9FF2-D4AAB4182F95}" type="presOf" srcId="{B77D6A2B-1A69-46A2-89C1-581C318B2C69}" destId="{E2135C17-505F-4F59-8D84-0A87CA4D2262}" srcOrd="0" destOrd="0" presId="urn:microsoft.com/office/officeart/2005/8/layout/hChevron3"/>
    <dgm:cxn modelId="{EDDA94F5-8B93-460B-A5B5-570472B1FD35}" type="presParOf" srcId="{3F98C1CA-4AB4-4E56-83F9-53F2A154758F}" destId="{E2135C17-505F-4F59-8D84-0A87CA4D2262}" srcOrd="0" destOrd="0" presId="urn:microsoft.com/office/officeart/2005/8/layout/hChevron3"/>
    <dgm:cxn modelId="{F95F0522-C781-4C76-BBBF-DAC032FD2D2D}" type="presParOf" srcId="{3F98C1CA-4AB4-4E56-83F9-53F2A154758F}" destId="{88C7FD97-998E-4539-899C-E02FB18346AF}" srcOrd="1" destOrd="0" presId="urn:microsoft.com/office/officeart/2005/8/layout/hChevron3"/>
    <dgm:cxn modelId="{C162AA1A-E459-485C-BE23-6770C2304FBC}" type="presParOf" srcId="{3F98C1CA-4AB4-4E56-83F9-53F2A154758F}" destId="{09F391B9-814D-4F6B-AE85-CAC401E98C25}" srcOrd="2" destOrd="0" presId="urn:microsoft.com/office/officeart/2005/8/layout/hChevron3"/>
    <dgm:cxn modelId="{92FFAC56-8B64-434E-BF7A-F29B06856D8B}" type="presParOf" srcId="{3F98C1CA-4AB4-4E56-83F9-53F2A154758F}" destId="{F7BB18EA-8CC2-4BBB-8A02-CA2399C9C097}" srcOrd="3" destOrd="0" presId="urn:microsoft.com/office/officeart/2005/8/layout/hChevron3"/>
    <dgm:cxn modelId="{046B3178-FC56-46AB-83ED-C228E313E0F0}" type="presParOf" srcId="{3F98C1CA-4AB4-4E56-83F9-53F2A154758F}" destId="{F27B9959-B61A-4F17-9A43-A7BEB7B9B427}" srcOrd="4" destOrd="0" presId="urn:microsoft.com/office/officeart/2005/8/layout/hChevron3"/>
    <dgm:cxn modelId="{EB1492F7-8AC3-4F19-B7E2-76D6A3FED68C}" type="presParOf" srcId="{3F98C1CA-4AB4-4E56-83F9-53F2A154758F}" destId="{EF555D32-D726-40DC-97A5-C5D4707C13A7}" srcOrd="5" destOrd="0" presId="urn:microsoft.com/office/officeart/2005/8/layout/hChevron3"/>
    <dgm:cxn modelId="{8AF8D01F-9EBD-4816-9E4B-5053A9A501C2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A99F38-2277-4DBD-AD7F-5F88FDF42B6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7D6A2B-1A69-46A2-89C1-581C318B2C6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76C1603E-6B8C-4E40-85C3-EDFDC4D38579}" type="parTrans" cxnId="{529FF0E1-6E6A-497D-AD92-9CCEB3003090}">
      <dgm:prSet/>
      <dgm:spPr/>
      <dgm:t>
        <a:bodyPr/>
        <a:lstStyle/>
        <a:p>
          <a:endParaRPr lang="en-US"/>
        </a:p>
      </dgm:t>
    </dgm:pt>
    <dgm:pt modelId="{0E983615-4214-473F-B940-1E6C13743A81}" type="sibTrans" cxnId="{529FF0E1-6E6A-497D-AD92-9CCEB3003090}">
      <dgm:prSet/>
      <dgm:spPr/>
      <dgm:t>
        <a:bodyPr/>
        <a:lstStyle/>
        <a:p>
          <a:endParaRPr lang="en-US"/>
        </a:p>
      </dgm:t>
    </dgm:pt>
    <dgm:pt modelId="{8C59D81E-FF5E-4A1C-B637-06313CD90921}">
      <dgm:prSet phldrT="[Text]"/>
      <dgm:spPr/>
      <dgm:t>
        <a:bodyPr/>
        <a:lstStyle/>
        <a:p>
          <a:r>
            <a:rPr lang="en-US" altLang="zh-CN" dirty="0" smtClean="0">
              <a:ea typeface="宋体" pitchFamily="2" charset="-122"/>
            </a:rPr>
            <a:t>Active Wireless Position Network</a:t>
          </a:r>
          <a:endParaRPr lang="en-US" dirty="0"/>
        </a:p>
      </dgm:t>
    </dgm:pt>
    <dgm:pt modelId="{5C3CE859-054F-401F-9720-437A3C701CB6}" type="parTrans" cxnId="{17BE3DDB-B7F6-4905-96F5-B3D45577814E}">
      <dgm:prSet/>
      <dgm:spPr/>
      <dgm:t>
        <a:bodyPr/>
        <a:lstStyle/>
        <a:p>
          <a:endParaRPr lang="en-US"/>
        </a:p>
      </dgm:t>
    </dgm:pt>
    <dgm:pt modelId="{62166D57-4AA9-406E-8196-D12BDEE2D1D7}" type="sibTrans" cxnId="{17BE3DDB-B7F6-4905-96F5-B3D45577814E}">
      <dgm:prSet/>
      <dgm:spPr/>
      <dgm:t>
        <a:bodyPr/>
        <a:lstStyle/>
        <a:p>
          <a:endParaRPr lang="en-US"/>
        </a:p>
      </dgm:t>
    </dgm:pt>
    <dgm:pt modelId="{8CD53BC1-7EDD-4021-B78B-030FBC62ABBB}">
      <dgm:prSet phldrT="[Text]"/>
      <dgm:spPr/>
      <dgm:t>
        <a:bodyPr/>
        <a:lstStyle/>
        <a:p>
          <a:r>
            <a:rPr lang="en-US" dirty="0" smtClean="0"/>
            <a:t>Active RFID</a:t>
          </a:r>
          <a:endParaRPr lang="en-US" dirty="0"/>
        </a:p>
      </dgm:t>
    </dgm:pt>
    <dgm:pt modelId="{E2CE1909-2E80-4490-B09C-F1E645AF281E}" type="sibTrans" cxnId="{342B64AC-BA11-46B3-ACE0-47F134A5FF24}">
      <dgm:prSet/>
      <dgm:spPr/>
      <dgm:t>
        <a:bodyPr/>
        <a:lstStyle/>
        <a:p>
          <a:endParaRPr lang="en-US"/>
        </a:p>
      </dgm:t>
    </dgm:pt>
    <dgm:pt modelId="{FB2A3F6B-C4FF-4DE0-9A98-B29A5E3E5F62}" type="parTrans" cxnId="{342B64AC-BA11-46B3-ACE0-47F134A5FF24}">
      <dgm:prSet/>
      <dgm:spPr/>
      <dgm:t>
        <a:bodyPr/>
        <a:lstStyle/>
        <a:p>
          <a:endParaRPr lang="en-US"/>
        </a:p>
      </dgm:t>
    </dgm:pt>
    <dgm:pt modelId="{F8E4E007-505E-4020-AD25-1935574AB452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842B315D-0F56-4FE7-94A6-FDFF9756300E}" type="parTrans" cxnId="{000F5C2F-F1C2-4832-A035-A7376E3BBB22}">
      <dgm:prSet/>
      <dgm:spPr/>
      <dgm:t>
        <a:bodyPr/>
        <a:lstStyle/>
        <a:p>
          <a:endParaRPr lang="en-US"/>
        </a:p>
      </dgm:t>
    </dgm:pt>
    <dgm:pt modelId="{8C56657B-825E-43C9-8A8F-C791B30C3704}" type="sibTrans" cxnId="{000F5C2F-F1C2-4832-A035-A7376E3BBB22}">
      <dgm:prSet/>
      <dgm:spPr/>
      <dgm:t>
        <a:bodyPr/>
        <a:lstStyle/>
        <a:p>
          <a:endParaRPr lang="en-US"/>
        </a:p>
      </dgm:t>
    </dgm:pt>
    <dgm:pt modelId="{3F98C1CA-4AB4-4E56-83F9-53F2A154758F}" type="pres">
      <dgm:prSet presAssocID="{E5A99F38-2277-4DBD-AD7F-5F88FDF42B62}" presName="Name0" presStyleCnt="0">
        <dgm:presLayoutVars>
          <dgm:dir/>
          <dgm:resizeHandles val="exact"/>
        </dgm:presLayoutVars>
      </dgm:prSet>
      <dgm:spPr/>
    </dgm:pt>
    <dgm:pt modelId="{E2135C17-505F-4F59-8D84-0A87CA4D2262}" type="pres">
      <dgm:prSet presAssocID="{B77D6A2B-1A69-46A2-89C1-581C318B2C6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FD97-998E-4539-899C-E02FB18346AF}" type="pres">
      <dgm:prSet presAssocID="{0E983615-4214-473F-B940-1E6C13743A81}" presName="parSpace" presStyleCnt="0"/>
      <dgm:spPr/>
    </dgm:pt>
    <dgm:pt modelId="{09F391B9-814D-4F6B-AE85-CAC401E98C25}" type="pres">
      <dgm:prSet presAssocID="{8CD53BC1-7EDD-4021-B78B-030FBC62AB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18EA-8CC2-4BBB-8A02-CA2399C9C097}" type="pres">
      <dgm:prSet presAssocID="{E2CE1909-2E80-4490-B09C-F1E645AF281E}" presName="parSpace" presStyleCnt="0"/>
      <dgm:spPr/>
    </dgm:pt>
    <dgm:pt modelId="{F27B9959-B61A-4F17-9A43-A7BEB7B9B427}" type="pres">
      <dgm:prSet presAssocID="{F8E4E007-505E-4020-AD25-1935574AB452}" presName="parTxOnly" presStyleLbl="node1" presStyleIdx="2" presStyleCnt="4" custScaleX="75542" custLinFactX="131147" custLinFactNeighborX="200000" custLinFactNeighborY="-1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5D32-D726-40DC-97A5-C5D4707C13A7}" type="pres">
      <dgm:prSet presAssocID="{8C56657B-825E-43C9-8A8F-C791B30C3704}" presName="parSpace" presStyleCnt="0"/>
      <dgm:spPr/>
    </dgm:pt>
    <dgm:pt modelId="{B4C80E2B-7948-4331-BE40-F1FB98997DB8}" type="pres">
      <dgm:prSet presAssocID="{8C59D81E-FF5E-4A1C-B637-06313CD90921}" presName="parTxOnly" presStyleLbl="node1" presStyleIdx="3" presStyleCnt="4" custLinFactX="-45524" custLinFactNeighborX="-100000" custLinFactNeighborY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EB948-0271-4A22-9F60-D84719EA62D7}" type="presOf" srcId="{B77D6A2B-1A69-46A2-89C1-581C318B2C69}" destId="{E2135C17-505F-4F59-8D84-0A87CA4D2262}" srcOrd="0" destOrd="0" presId="urn:microsoft.com/office/officeart/2005/8/layout/hChevron3"/>
    <dgm:cxn modelId="{6C1B66E7-FCA4-409E-A6DD-87D1AD9DD713}" type="presOf" srcId="{E5A99F38-2277-4DBD-AD7F-5F88FDF42B62}" destId="{3F98C1CA-4AB4-4E56-83F9-53F2A154758F}" srcOrd="0" destOrd="0" presId="urn:microsoft.com/office/officeart/2005/8/layout/hChevron3"/>
    <dgm:cxn modelId="{000F5C2F-F1C2-4832-A035-A7376E3BBB22}" srcId="{E5A99F38-2277-4DBD-AD7F-5F88FDF42B62}" destId="{F8E4E007-505E-4020-AD25-1935574AB452}" srcOrd="2" destOrd="0" parTransId="{842B315D-0F56-4FE7-94A6-FDFF9756300E}" sibTransId="{8C56657B-825E-43C9-8A8F-C791B30C3704}"/>
    <dgm:cxn modelId="{9DFC8AF0-3A95-4B83-AFF0-A87824A8BDE6}" type="presOf" srcId="{F8E4E007-505E-4020-AD25-1935574AB452}" destId="{F27B9959-B61A-4F17-9A43-A7BEB7B9B427}" srcOrd="0" destOrd="0" presId="urn:microsoft.com/office/officeart/2005/8/layout/hChevron3"/>
    <dgm:cxn modelId="{B07144D1-C9AB-464F-96F5-C6B9E25EB34B}" type="presOf" srcId="{8CD53BC1-7EDD-4021-B78B-030FBC62ABBB}" destId="{09F391B9-814D-4F6B-AE85-CAC401E98C25}" srcOrd="0" destOrd="0" presId="urn:microsoft.com/office/officeart/2005/8/layout/hChevron3"/>
    <dgm:cxn modelId="{95C227D9-408F-43C7-BF3A-41C8985C721C}" type="presOf" srcId="{8C59D81E-FF5E-4A1C-B637-06313CD90921}" destId="{B4C80E2B-7948-4331-BE40-F1FB98997DB8}" srcOrd="0" destOrd="0" presId="urn:microsoft.com/office/officeart/2005/8/layout/hChevron3"/>
    <dgm:cxn modelId="{529FF0E1-6E6A-497D-AD92-9CCEB3003090}" srcId="{E5A99F38-2277-4DBD-AD7F-5F88FDF42B62}" destId="{B77D6A2B-1A69-46A2-89C1-581C318B2C69}" srcOrd="0" destOrd="0" parTransId="{76C1603E-6B8C-4E40-85C3-EDFDC4D38579}" sibTransId="{0E983615-4214-473F-B940-1E6C13743A81}"/>
    <dgm:cxn modelId="{17BE3DDB-B7F6-4905-96F5-B3D45577814E}" srcId="{E5A99F38-2277-4DBD-AD7F-5F88FDF42B62}" destId="{8C59D81E-FF5E-4A1C-B637-06313CD90921}" srcOrd="3" destOrd="0" parTransId="{5C3CE859-054F-401F-9720-437A3C701CB6}" sibTransId="{62166D57-4AA9-406E-8196-D12BDEE2D1D7}"/>
    <dgm:cxn modelId="{342B64AC-BA11-46B3-ACE0-47F134A5FF24}" srcId="{E5A99F38-2277-4DBD-AD7F-5F88FDF42B62}" destId="{8CD53BC1-7EDD-4021-B78B-030FBC62ABBB}" srcOrd="1" destOrd="0" parTransId="{FB2A3F6B-C4FF-4DE0-9A98-B29A5E3E5F62}" sibTransId="{E2CE1909-2E80-4490-B09C-F1E645AF281E}"/>
    <dgm:cxn modelId="{6277C76B-C3C6-4E2C-9AA6-E13F396ABB77}" type="presParOf" srcId="{3F98C1CA-4AB4-4E56-83F9-53F2A154758F}" destId="{E2135C17-505F-4F59-8D84-0A87CA4D2262}" srcOrd="0" destOrd="0" presId="urn:microsoft.com/office/officeart/2005/8/layout/hChevron3"/>
    <dgm:cxn modelId="{4175EAAD-B623-45F6-9F31-F9724F7BF667}" type="presParOf" srcId="{3F98C1CA-4AB4-4E56-83F9-53F2A154758F}" destId="{88C7FD97-998E-4539-899C-E02FB18346AF}" srcOrd="1" destOrd="0" presId="urn:microsoft.com/office/officeart/2005/8/layout/hChevron3"/>
    <dgm:cxn modelId="{33C674BB-9B49-4FD2-B82C-9E9DBAFE5A8F}" type="presParOf" srcId="{3F98C1CA-4AB4-4E56-83F9-53F2A154758F}" destId="{09F391B9-814D-4F6B-AE85-CAC401E98C25}" srcOrd="2" destOrd="0" presId="urn:microsoft.com/office/officeart/2005/8/layout/hChevron3"/>
    <dgm:cxn modelId="{E0AAE9CA-06CF-4A6E-85E5-3D6D30142330}" type="presParOf" srcId="{3F98C1CA-4AB4-4E56-83F9-53F2A154758F}" destId="{F7BB18EA-8CC2-4BBB-8A02-CA2399C9C097}" srcOrd="3" destOrd="0" presId="urn:microsoft.com/office/officeart/2005/8/layout/hChevron3"/>
    <dgm:cxn modelId="{6A085CA8-CA0A-4E53-A7CB-099D3EDCDBB3}" type="presParOf" srcId="{3F98C1CA-4AB4-4E56-83F9-53F2A154758F}" destId="{F27B9959-B61A-4F17-9A43-A7BEB7B9B427}" srcOrd="4" destOrd="0" presId="urn:microsoft.com/office/officeart/2005/8/layout/hChevron3"/>
    <dgm:cxn modelId="{D4D41D08-EB86-4EBF-8954-B7D0DCDC5E04}" type="presParOf" srcId="{3F98C1CA-4AB4-4E56-83F9-53F2A154758F}" destId="{EF555D32-D726-40DC-97A5-C5D4707C13A7}" srcOrd="5" destOrd="0" presId="urn:microsoft.com/office/officeart/2005/8/layout/hChevron3"/>
    <dgm:cxn modelId="{5410EBF5-20CF-4466-B593-66D1A59FA603}" type="presParOf" srcId="{3F98C1CA-4AB4-4E56-83F9-53F2A154758F}" destId="{B4C80E2B-7948-4331-BE40-F1FB98997DB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3" y="0"/>
          <a:ext cx="2390588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3" y="0"/>
        <a:ext cx="2304394" cy="344776"/>
      </dsp:txXfrm>
    </dsp:sp>
    <dsp:sp modelId="{09F391B9-814D-4F6B-AE85-CAC401E98C25}">
      <dsp:nvSpPr>
        <dsp:cNvPr id="0" name=""/>
        <dsp:cNvSpPr/>
      </dsp:nvSpPr>
      <dsp:spPr>
        <a:xfrm>
          <a:off x="1912715" y="0"/>
          <a:ext cx="239058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85103" y="0"/>
        <a:ext cx="2045812" cy="344776"/>
      </dsp:txXfrm>
    </dsp:sp>
    <dsp:sp modelId="{F27B9959-B61A-4F17-9A43-A7BEB7B9B427}">
      <dsp:nvSpPr>
        <dsp:cNvPr id="0" name=""/>
        <dsp:cNvSpPr/>
      </dsp:nvSpPr>
      <dsp:spPr>
        <a:xfrm>
          <a:off x="5737901" y="0"/>
          <a:ext cx="180589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10289" y="0"/>
        <a:ext cx="1461122" cy="344776"/>
      </dsp:txXfrm>
    </dsp:sp>
    <dsp:sp modelId="{B4C80E2B-7948-4331-BE40-F1FB98997DB8}">
      <dsp:nvSpPr>
        <dsp:cNvPr id="0" name=""/>
        <dsp:cNvSpPr/>
      </dsp:nvSpPr>
      <dsp:spPr>
        <a:xfrm>
          <a:off x="3586557" y="0"/>
          <a:ext cx="239058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58945" y="0"/>
        <a:ext cx="2045812" cy="3447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678" y="0"/>
          <a:ext cx="2342554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>
        <a:off x="2678" y="0"/>
        <a:ext cx="2256360" cy="344776"/>
      </dsp:txXfrm>
    </dsp:sp>
    <dsp:sp modelId="{09F391B9-814D-4F6B-AE85-CAC401E98C25}">
      <dsp:nvSpPr>
        <dsp:cNvPr id="0" name=""/>
        <dsp:cNvSpPr/>
      </dsp:nvSpPr>
      <dsp:spPr>
        <a:xfrm>
          <a:off x="1876722" y="0"/>
          <a:ext cx="2342554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Active RFID</a:t>
          </a:r>
          <a:endParaRPr lang="en-US" sz="1800" kern="1200" dirty="0"/>
        </a:p>
      </dsp:txBody>
      <dsp:txXfrm>
        <a:off x="2049110" y="0"/>
        <a:ext cx="1997778" cy="344776"/>
      </dsp:txXfrm>
    </dsp:sp>
    <dsp:sp modelId="{B4C80E2B-7948-4331-BE40-F1FB98997DB8}">
      <dsp:nvSpPr>
        <dsp:cNvPr id="0" name=""/>
        <dsp:cNvSpPr/>
      </dsp:nvSpPr>
      <dsp:spPr>
        <a:xfrm>
          <a:off x="3750766" y="0"/>
          <a:ext cx="2342554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23154" y="0"/>
        <a:ext cx="1997778" cy="3447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1" y="0"/>
          <a:ext cx="2366441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1" y="0"/>
        <a:ext cx="2280247" cy="344776"/>
      </dsp:txXfrm>
    </dsp:sp>
    <dsp:sp modelId="{09F391B9-814D-4F6B-AE85-CAC401E98C25}">
      <dsp:nvSpPr>
        <dsp:cNvPr id="0" name=""/>
        <dsp:cNvSpPr/>
      </dsp:nvSpPr>
      <dsp:spPr>
        <a:xfrm>
          <a:off x="1893394" y="0"/>
          <a:ext cx="2366441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65782" y="0"/>
        <a:ext cx="2021665" cy="344776"/>
      </dsp:txXfrm>
    </dsp:sp>
    <dsp:sp modelId="{F27B9959-B61A-4F17-9A43-A7BEB7B9B427}">
      <dsp:nvSpPr>
        <dsp:cNvPr id="0" name=""/>
        <dsp:cNvSpPr/>
      </dsp:nvSpPr>
      <dsp:spPr>
        <a:xfrm>
          <a:off x="5679942" y="0"/>
          <a:ext cx="1787657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5852330" y="0"/>
        <a:ext cx="1442881" cy="344776"/>
      </dsp:txXfrm>
    </dsp:sp>
    <dsp:sp modelId="{B4C80E2B-7948-4331-BE40-F1FB98997DB8}">
      <dsp:nvSpPr>
        <dsp:cNvPr id="0" name=""/>
        <dsp:cNvSpPr/>
      </dsp:nvSpPr>
      <dsp:spPr>
        <a:xfrm>
          <a:off x="3550329" y="0"/>
          <a:ext cx="2366441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22717" y="0"/>
        <a:ext cx="2021665" cy="3447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1" y="0"/>
          <a:ext cx="2366441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1" y="0"/>
        <a:ext cx="2280247" cy="344776"/>
      </dsp:txXfrm>
    </dsp:sp>
    <dsp:sp modelId="{09F391B9-814D-4F6B-AE85-CAC401E98C25}">
      <dsp:nvSpPr>
        <dsp:cNvPr id="0" name=""/>
        <dsp:cNvSpPr/>
      </dsp:nvSpPr>
      <dsp:spPr>
        <a:xfrm>
          <a:off x="1893394" y="0"/>
          <a:ext cx="2366441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65782" y="0"/>
        <a:ext cx="2021665" cy="344776"/>
      </dsp:txXfrm>
    </dsp:sp>
    <dsp:sp modelId="{F27B9959-B61A-4F17-9A43-A7BEB7B9B427}">
      <dsp:nvSpPr>
        <dsp:cNvPr id="0" name=""/>
        <dsp:cNvSpPr/>
      </dsp:nvSpPr>
      <dsp:spPr>
        <a:xfrm>
          <a:off x="5679942" y="0"/>
          <a:ext cx="1787657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5852330" y="0"/>
        <a:ext cx="1442881" cy="344776"/>
      </dsp:txXfrm>
    </dsp:sp>
    <dsp:sp modelId="{B4C80E2B-7948-4331-BE40-F1FB98997DB8}">
      <dsp:nvSpPr>
        <dsp:cNvPr id="0" name=""/>
        <dsp:cNvSpPr/>
      </dsp:nvSpPr>
      <dsp:spPr>
        <a:xfrm>
          <a:off x="3550329" y="0"/>
          <a:ext cx="2366441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22717" y="0"/>
        <a:ext cx="2021665" cy="344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3" y="0"/>
          <a:ext cx="2390588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3" y="0"/>
        <a:ext cx="2304394" cy="344776"/>
      </dsp:txXfrm>
    </dsp:sp>
    <dsp:sp modelId="{09F391B9-814D-4F6B-AE85-CAC401E98C25}">
      <dsp:nvSpPr>
        <dsp:cNvPr id="0" name=""/>
        <dsp:cNvSpPr/>
      </dsp:nvSpPr>
      <dsp:spPr>
        <a:xfrm>
          <a:off x="1912715" y="0"/>
          <a:ext cx="239058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85103" y="0"/>
        <a:ext cx="2045812" cy="344776"/>
      </dsp:txXfrm>
    </dsp:sp>
    <dsp:sp modelId="{F27B9959-B61A-4F17-9A43-A7BEB7B9B427}">
      <dsp:nvSpPr>
        <dsp:cNvPr id="0" name=""/>
        <dsp:cNvSpPr/>
      </dsp:nvSpPr>
      <dsp:spPr>
        <a:xfrm>
          <a:off x="5737901" y="0"/>
          <a:ext cx="180589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10289" y="0"/>
        <a:ext cx="1461122" cy="344776"/>
      </dsp:txXfrm>
    </dsp:sp>
    <dsp:sp modelId="{B4C80E2B-7948-4331-BE40-F1FB98997DB8}">
      <dsp:nvSpPr>
        <dsp:cNvPr id="0" name=""/>
        <dsp:cNvSpPr/>
      </dsp:nvSpPr>
      <dsp:spPr>
        <a:xfrm>
          <a:off x="3586557" y="0"/>
          <a:ext cx="239058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58945" y="0"/>
        <a:ext cx="2045812" cy="3447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3" y="0"/>
          <a:ext cx="2390588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3" y="0"/>
        <a:ext cx="2304394" cy="344776"/>
      </dsp:txXfrm>
    </dsp:sp>
    <dsp:sp modelId="{09F391B9-814D-4F6B-AE85-CAC401E98C25}">
      <dsp:nvSpPr>
        <dsp:cNvPr id="0" name=""/>
        <dsp:cNvSpPr/>
      </dsp:nvSpPr>
      <dsp:spPr>
        <a:xfrm>
          <a:off x="1912715" y="0"/>
          <a:ext cx="239058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85103" y="0"/>
        <a:ext cx="2045812" cy="344776"/>
      </dsp:txXfrm>
    </dsp:sp>
    <dsp:sp modelId="{F27B9959-B61A-4F17-9A43-A7BEB7B9B427}">
      <dsp:nvSpPr>
        <dsp:cNvPr id="0" name=""/>
        <dsp:cNvSpPr/>
      </dsp:nvSpPr>
      <dsp:spPr>
        <a:xfrm>
          <a:off x="5737901" y="0"/>
          <a:ext cx="180589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10289" y="0"/>
        <a:ext cx="1461122" cy="344776"/>
      </dsp:txXfrm>
    </dsp:sp>
    <dsp:sp modelId="{B4C80E2B-7948-4331-BE40-F1FB98997DB8}">
      <dsp:nvSpPr>
        <dsp:cNvPr id="0" name=""/>
        <dsp:cNvSpPr/>
      </dsp:nvSpPr>
      <dsp:spPr>
        <a:xfrm>
          <a:off x="3586557" y="0"/>
          <a:ext cx="2390588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58945" y="0"/>
        <a:ext cx="2045812" cy="34477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3" y="0"/>
          <a:ext cx="2390588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3" y="0"/>
        <a:ext cx="2304394" cy="344776"/>
      </dsp:txXfrm>
    </dsp:sp>
    <dsp:sp modelId="{09F391B9-814D-4F6B-AE85-CAC401E98C25}">
      <dsp:nvSpPr>
        <dsp:cNvPr id="0" name=""/>
        <dsp:cNvSpPr/>
      </dsp:nvSpPr>
      <dsp:spPr>
        <a:xfrm>
          <a:off x="1912715" y="0"/>
          <a:ext cx="239058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85103" y="0"/>
        <a:ext cx="2045812" cy="344776"/>
      </dsp:txXfrm>
    </dsp:sp>
    <dsp:sp modelId="{F27B9959-B61A-4F17-9A43-A7BEB7B9B427}">
      <dsp:nvSpPr>
        <dsp:cNvPr id="0" name=""/>
        <dsp:cNvSpPr/>
      </dsp:nvSpPr>
      <dsp:spPr>
        <a:xfrm>
          <a:off x="5737901" y="0"/>
          <a:ext cx="180589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10289" y="0"/>
        <a:ext cx="1461122" cy="344776"/>
      </dsp:txXfrm>
    </dsp:sp>
    <dsp:sp modelId="{B4C80E2B-7948-4331-BE40-F1FB98997DB8}">
      <dsp:nvSpPr>
        <dsp:cNvPr id="0" name=""/>
        <dsp:cNvSpPr/>
      </dsp:nvSpPr>
      <dsp:spPr>
        <a:xfrm>
          <a:off x="3586557" y="0"/>
          <a:ext cx="2390588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58945" y="0"/>
        <a:ext cx="2045812" cy="34477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8" y="0"/>
          <a:ext cx="2438883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8" y="0"/>
        <a:ext cx="2352689" cy="344776"/>
      </dsp:txXfrm>
    </dsp:sp>
    <dsp:sp modelId="{09F391B9-814D-4F6B-AE85-CAC401E98C25}">
      <dsp:nvSpPr>
        <dsp:cNvPr id="0" name=""/>
        <dsp:cNvSpPr/>
      </dsp:nvSpPr>
      <dsp:spPr>
        <a:xfrm>
          <a:off x="1951355" y="0"/>
          <a:ext cx="2438883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23743" y="0"/>
        <a:ext cx="2094107" cy="344776"/>
      </dsp:txXfrm>
    </dsp:sp>
    <dsp:sp modelId="{F27B9959-B61A-4F17-9A43-A7BEB7B9B427}">
      <dsp:nvSpPr>
        <dsp:cNvPr id="0" name=""/>
        <dsp:cNvSpPr/>
      </dsp:nvSpPr>
      <dsp:spPr>
        <a:xfrm>
          <a:off x="5853818" y="0"/>
          <a:ext cx="1842381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6026206" y="0"/>
        <a:ext cx="1497605" cy="344776"/>
      </dsp:txXfrm>
    </dsp:sp>
    <dsp:sp modelId="{B4C80E2B-7948-4331-BE40-F1FB98997DB8}">
      <dsp:nvSpPr>
        <dsp:cNvPr id="0" name=""/>
        <dsp:cNvSpPr/>
      </dsp:nvSpPr>
      <dsp:spPr>
        <a:xfrm>
          <a:off x="3659013" y="0"/>
          <a:ext cx="2438883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831401" y="0"/>
        <a:ext cx="2094107" cy="3447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3" y="0"/>
          <a:ext cx="2390588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3" y="0"/>
        <a:ext cx="2304394" cy="344776"/>
      </dsp:txXfrm>
    </dsp:sp>
    <dsp:sp modelId="{09F391B9-814D-4F6B-AE85-CAC401E98C25}">
      <dsp:nvSpPr>
        <dsp:cNvPr id="0" name=""/>
        <dsp:cNvSpPr/>
      </dsp:nvSpPr>
      <dsp:spPr>
        <a:xfrm>
          <a:off x="1912715" y="0"/>
          <a:ext cx="239058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85103" y="0"/>
        <a:ext cx="2045812" cy="344776"/>
      </dsp:txXfrm>
    </dsp:sp>
    <dsp:sp modelId="{F27B9959-B61A-4F17-9A43-A7BEB7B9B427}">
      <dsp:nvSpPr>
        <dsp:cNvPr id="0" name=""/>
        <dsp:cNvSpPr/>
      </dsp:nvSpPr>
      <dsp:spPr>
        <a:xfrm>
          <a:off x="5737901" y="0"/>
          <a:ext cx="180589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10289" y="0"/>
        <a:ext cx="1461122" cy="344776"/>
      </dsp:txXfrm>
    </dsp:sp>
    <dsp:sp modelId="{B4C80E2B-7948-4331-BE40-F1FB98997DB8}">
      <dsp:nvSpPr>
        <dsp:cNvPr id="0" name=""/>
        <dsp:cNvSpPr/>
      </dsp:nvSpPr>
      <dsp:spPr>
        <a:xfrm>
          <a:off x="3586557" y="0"/>
          <a:ext cx="2390588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58945" y="0"/>
        <a:ext cx="2045812" cy="34477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1" y="0"/>
          <a:ext cx="2366441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1" y="0"/>
        <a:ext cx="2280247" cy="344776"/>
      </dsp:txXfrm>
    </dsp:sp>
    <dsp:sp modelId="{09F391B9-814D-4F6B-AE85-CAC401E98C25}">
      <dsp:nvSpPr>
        <dsp:cNvPr id="0" name=""/>
        <dsp:cNvSpPr/>
      </dsp:nvSpPr>
      <dsp:spPr>
        <a:xfrm>
          <a:off x="1893394" y="0"/>
          <a:ext cx="2366441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65782" y="0"/>
        <a:ext cx="2021665" cy="344776"/>
      </dsp:txXfrm>
    </dsp:sp>
    <dsp:sp modelId="{F27B9959-B61A-4F17-9A43-A7BEB7B9B427}">
      <dsp:nvSpPr>
        <dsp:cNvPr id="0" name=""/>
        <dsp:cNvSpPr/>
      </dsp:nvSpPr>
      <dsp:spPr>
        <a:xfrm>
          <a:off x="5679942" y="0"/>
          <a:ext cx="1787657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852330" y="0"/>
        <a:ext cx="1442881" cy="344776"/>
      </dsp:txXfrm>
    </dsp:sp>
    <dsp:sp modelId="{B4C80E2B-7948-4331-BE40-F1FB98997DB8}">
      <dsp:nvSpPr>
        <dsp:cNvPr id="0" name=""/>
        <dsp:cNvSpPr/>
      </dsp:nvSpPr>
      <dsp:spPr>
        <a:xfrm>
          <a:off x="3550329" y="0"/>
          <a:ext cx="2366441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22717" y="0"/>
        <a:ext cx="2021665" cy="34477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1" y="0"/>
          <a:ext cx="2366441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1" y="0"/>
        <a:ext cx="2280247" cy="344776"/>
      </dsp:txXfrm>
    </dsp:sp>
    <dsp:sp modelId="{09F391B9-814D-4F6B-AE85-CAC401E98C25}">
      <dsp:nvSpPr>
        <dsp:cNvPr id="0" name=""/>
        <dsp:cNvSpPr/>
      </dsp:nvSpPr>
      <dsp:spPr>
        <a:xfrm>
          <a:off x="1893394" y="0"/>
          <a:ext cx="2366441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65782" y="0"/>
        <a:ext cx="2021665" cy="344776"/>
      </dsp:txXfrm>
    </dsp:sp>
    <dsp:sp modelId="{F27B9959-B61A-4F17-9A43-A7BEB7B9B427}">
      <dsp:nvSpPr>
        <dsp:cNvPr id="0" name=""/>
        <dsp:cNvSpPr/>
      </dsp:nvSpPr>
      <dsp:spPr>
        <a:xfrm>
          <a:off x="5679942" y="0"/>
          <a:ext cx="1787657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852330" y="0"/>
        <a:ext cx="1442881" cy="344776"/>
      </dsp:txXfrm>
    </dsp:sp>
    <dsp:sp modelId="{B4C80E2B-7948-4331-BE40-F1FB98997DB8}">
      <dsp:nvSpPr>
        <dsp:cNvPr id="0" name=""/>
        <dsp:cNvSpPr/>
      </dsp:nvSpPr>
      <dsp:spPr>
        <a:xfrm>
          <a:off x="3550329" y="0"/>
          <a:ext cx="2366441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22717" y="0"/>
        <a:ext cx="2021665" cy="34477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21" y="0"/>
          <a:ext cx="2173262" cy="344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21" y="0"/>
        <a:ext cx="2087068" cy="344776"/>
      </dsp:txXfrm>
    </dsp:sp>
    <dsp:sp modelId="{09F391B9-814D-4F6B-AE85-CAC401E98C25}">
      <dsp:nvSpPr>
        <dsp:cNvPr id="0" name=""/>
        <dsp:cNvSpPr/>
      </dsp:nvSpPr>
      <dsp:spPr>
        <a:xfrm>
          <a:off x="1738831" y="0"/>
          <a:ext cx="2173262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1911219" y="0"/>
        <a:ext cx="1828486" cy="344776"/>
      </dsp:txXfrm>
    </dsp:sp>
    <dsp:sp modelId="{F27B9959-B61A-4F17-9A43-A7BEB7B9B427}">
      <dsp:nvSpPr>
        <dsp:cNvPr id="0" name=""/>
        <dsp:cNvSpPr/>
      </dsp:nvSpPr>
      <dsp:spPr>
        <a:xfrm>
          <a:off x="5216273" y="0"/>
          <a:ext cx="1641726" cy="34477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388661" y="0"/>
        <a:ext cx="1296950" cy="344776"/>
      </dsp:txXfrm>
    </dsp:sp>
    <dsp:sp modelId="{B4C80E2B-7948-4331-BE40-F1FB98997DB8}">
      <dsp:nvSpPr>
        <dsp:cNvPr id="0" name=""/>
        <dsp:cNvSpPr/>
      </dsp:nvSpPr>
      <dsp:spPr>
        <a:xfrm>
          <a:off x="3260506" y="0"/>
          <a:ext cx="2173262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432894" y="0"/>
        <a:ext cx="1828486" cy="344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3" y="0"/>
          <a:ext cx="2390588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3" y="0"/>
        <a:ext cx="2304394" cy="344776"/>
      </dsp:txXfrm>
    </dsp:sp>
    <dsp:sp modelId="{09F391B9-814D-4F6B-AE85-CAC401E98C25}">
      <dsp:nvSpPr>
        <dsp:cNvPr id="0" name=""/>
        <dsp:cNvSpPr/>
      </dsp:nvSpPr>
      <dsp:spPr>
        <a:xfrm>
          <a:off x="1912715" y="0"/>
          <a:ext cx="239058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085103" y="0"/>
        <a:ext cx="2045812" cy="344776"/>
      </dsp:txXfrm>
    </dsp:sp>
    <dsp:sp modelId="{F27B9959-B61A-4F17-9A43-A7BEB7B9B427}">
      <dsp:nvSpPr>
        <dsp:cNvPr id="0" name=""/>
        <dsp:cNvSpPr/>
      </dsp:nvSpPr>
      <dsp:spPr>
        <a:xfrm>
          <a:off x="5737901" y="0"/>
          <a:ext cx="180589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10289" y="0"/>
        <a:ext cx="1461122" cy="344776"/>
      </dsp:txXfrm>
    </dsp:sp>
    <dsp:sp modelId="{B4C80E2B-7948-4331-BE40-F1FB98997DB8}">
      <dsp:nvSpPr>
        <dsp:cNvPr id="0" name=""/>
        <dsp:cNvSpPr/>
      </dsp:nvSpPr>
      <dsp:spPr>
        <a:xfrm>
          <a:off x="3586557" y="0"/>
          <a:ext cx="2390588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58945" y="0"/>
        <a:ext cx="2045812" cy="344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5C17-505F-4F59-8D84-0A87CA4D2262}">
      <dsp:nvSpPr>
        <dsp:cNvPr id="0" name=""/>
        <dsp:cNvSpPr/>
      </dsp:nvSpPr>
      <dsp:spPr>
        <a:xfrm>
          <a:off x="246" y="0"/>
          <a:ext cx="2414736" cy="344776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Introduction</a:t>
          </a:r>
          <a:endParaRPr lang="en-US" sz="1000" kern="1200" dirty="0"/>
        </a:p>
      </dsp:txBody>
      <dsp:txXfrm>
        <a:off x="246" y="0"/>
        <a:ext cx="2328542" cy="344776"/>
      </dsp:txXfrm>
    </dsp:sp>
    <dsp:sp modelId="{09F391B9-814D-4F6B-AE85-CAC401E98C25}">
      <dsp:nvSpPr>
        <dsp:cNvPr id="0" name=""/>
        <dsp:cNvSpPr/>
      </dsp:nvSpPr>
      <dsp:spPr>
        <a:xfrm>
          <a:off x="193203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RFID</a:t>
          </a:r>
          <a:endParaRPr lang="en-US" sz="1000" kern="1200" dirty="0"/>
        </a:p>
      </dsp:txBody>
      <dsp:txXfrm>
        <a:off x="2104423" y="0"/>
        <a:ext cx="2069960" cy="344776"/>
      </dsp:txXfrm>
    </dsp:sp>
    <dsp:sp modelId="{F27B9959-B61A-4F17-9A43-A7BEB7B9B427}">
      <dsp:nvSpPr>
        <dsp:cNvPr id="0" name=""/>
        <dsp:cNvSpPr/>
      </dsp:nvSpPr>
      <dsp:spPr>
        <a:xfrm>
          <a:off x="5795859" y="0"/>
          <a:ext cx="1824140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Conclusion</a:t>
          </a:r>
          <a:endParaRPr lang="en-US" sz="1000" kern="1200" dirty="0"/>
        </a:p>
      </dsp:txBody>
      <dsp:txXfrm>
        <a:off x="5968247" y="0"/>
        <a:ext cx="1479364" cy="344776"/>
      </dsp:txXfrm>
    </dsp:sp>
    <dsp:sp modelId="{B4C80E2B-7948-4331-BE40-F1FB98997DB8}">
      <dsp:nvSpPr>
        <dsp:cNvPr id="0" name=""/>
        <dsp:cNvSpPr/>
      </dsp:nvSpPr>
      <dsp:spPr>
        <a:xfrm>
          <a:off x="3622785" y="0"/>
          <a:ext cx="2414736" cy="344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>
              <a:ea typeface="宋体" pitchFamily="2" charset="-122"/>
            </a:rPr>
            <a:t>Active Wireless Position Network</a:t>
          </a:r>
          <a:endParaRPr lang="en-US" sz="1000" kern="1200" dirty="0"/>
        </a:p>
      </dsp:txBody>
      <dsp:txXfrm>
        <a:off x="3795173" y="0"/>
        <a:ext cx="2069960" cy="344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42A14-8D09-460C-924D-D6C6F98DEE84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9B7E-3CAC-47DE-A7F8-559550DC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92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D9884-3DC9-4A0A-A778-C89BD38B5B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7884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9884-3DC9-4A0A-A778-C89BD38B5BCB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574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9884-3DC9-4A0A-A778-C89BD38B5BCB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800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381000" y="5173663"/>
            <a:ext cx="8763000" cy="168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-36513" y="5138738"/>
            <a:ext cx="431801" cy="1719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ltGray">
          <a:xfrm>
            <a:off x="-36513" y="4149725"/>
            <a:ext cx="431801" cy="1006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36513" y="0"/>
            <a:ext cx="431801" cy="2349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ltGray">
          <a:xfrm>
            <a:off x="-36513" y="2349500"/>
            <a:ext cx="431801" cy="86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1219200"/>
            <a:ext cx="7239000" cy="685800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905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267200" y="58674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3" name="Rectangle 31"/>
          <p:cNvSpPr>
            <a:spLocks noChangeArrowheads="1"/>
          </p:cNvSpPr>
          <p:nvPr/>
        </p:nvSpPr>
        <p:spPr bwMode="ltGray">
          <a:xfrm>
            <a:off x="-36513" y="3200400"/>
            <a:ext cx="431801" cy="962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6" name="Object 34"/>
          <p:cNvGraphicFramePr>
            <a:graphicFrameLocks noChangeAspect="1"/>
          </p:cNvGraphicFramePr>
          <p:nvPr userDrawn="1"/>
        </p:nvGraphicFramePr>
        <p:xfrm>
          <a:off x="395288" y="2349500"/>
          <a:ext cx="8748712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Image" r:id="rId3" imgW="10069841" imgH="3949206" progId="Photoshop.Image.6">
                  <p:embed/>
                </p:oleObj>
              </mc:Choice>
              <mc:Fallback>
                <p:oleObj name="Image" r:id="rId3" imgW="10069841" imgH="3949206" progId="Photoshop.Image.6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8748712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20F447-B137-4CAB-AE2B-3EC7564C0CE6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38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4AC710-4984-49F5-9581-BA2CC636FCDD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995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4572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66838"/>
            <a:ext cx="4038600" cy="2382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66838"/>
            <a:ext cx="4038600" cy="2382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2075"/>
            <a:ext cx="4038600" cy="2384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2075"/>
            <a:ext cx="4038600" cy="2384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791200" y="6502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27A37F2-B02D-447C-98BC-F943EE8CE8B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77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07428A-27D7-4056-BADC-02442B3A27A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22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941C1-3F36-4F69-AA0B-DFF30333836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32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B4A9B6-C63F-4256-8DB0-FB3C0E8C8AD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261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902E76-0C0E-4773-8395-5F48A5BDD72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518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452F34-3AC0-4BD3-B038-7ED677C47E10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342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1C3B33-ABF9-4E37-8A16-F4F611ABBA0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120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DC417A-DD97-4B2A-A6C1-09364E54290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45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97593-E38E-4056-8F73-5B0920BB1DC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16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404813"/>
            <a:ext cx="9144000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02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  <a:ea typeface="宋体" pitchFamily="2" charset="-122"/>
              </a:defRPr>
            </a:lvl1pPr>
          </a:lstStyle>
          <a:p>
            <a:r>
              <a:rPr lang="en-US" altLang="zh-CN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992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  <a:ea typeface="宋体" pitchFamily="2" charset="-122"/>
              </a:defRPr>
            </a:lvl1pPr>
          </a:lstStyle>
          <a:p>
            <a:fld id="{BDC85367-AE8C-4E8A-BD10-0B46748EA80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572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-9525" y="0"/>
            <a:ext cx="188913" cy="68580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04813"/>
            <a:ext cx="184150" cy="720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ltGray">
          <a:xfrm>
            <a:off x="-14288" y="1128713"/>
            <a:ext cx="184151" cy="720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ltGray">
          <a:xfrm>
            <a:off x="-14288" y="1847850"/>
            <a:ext cx="184151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ltGray">
          <a:xfrm>
            <a:off x="-14288" y="2552700"/>
            <a:ext cx="184151" cy="720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36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  <a:ea typeface="宋体" pitchFamily="2" charset="-122"/>
              </a:defRPr>
            </a:lvl1pPr>
          </a:lstStyle>
          <a:p>
            <a:r>
              <a:rPr lang="en-US" altLang="zh-CN" smtClean="0"/>
              <a:t>www.themegallery.com</a:t>
            </a:r>
            <a:endParaRPr lang="en-US" altLang="zh-CN"/>
          </a:p>
        </p:txBody>
      </p:sp>
      <p:graphicFrame>
        <p:nvGraphicFramePr>
          <p:cNvPr id="1047" name="Object 23"/>
          <p:cNvGraphicFramePr>
            <a:graphicFrameLocks noChangeAspect="1"/>
          </p:cNvGraphicFramePr>
          <p:nvPr userDrawn="1"/>
        </p:nvGraphicFramePr>
        <p:xfrm>
          <a:off x="8118475" y="0"/>
          <a:ext cx="102552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Image" r:id="rId15" imgW="3047619" imgH="3326984" progId="Photoshop.Image.6">
                  <p:embed/>
                </p:oleObj>
              </mc:Choice>
              <mc:Fallback>
                <p:oleObj name="Image" r:id="rId15" imgW="3047619" imgH="3326984" progId="Photoshop.Image.6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475" y="0"/>
                        <a:ext cx="102552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openxmlformats.org/officeDocument/2006/relationships/diagramQuickStyle" Target="../diagrams/quickStyle13.xml"/><Relationship Id="rId5" Type="http://schemas.openxmlformats.org/officeDocument/2006/relationships/diagramColors" Target="../diagrams/colors12.xml"/><Relationship Id="rId10" Type="http://schemas.openxmlformats.org/officeDocument/2006/relationships/diagramLayout" Target="../diagrams/layout13.xml"/><Relationship Id="rId4" Type="http://schemas.openxmlformats.org/officeDocument/2006/relationships/diagramQuickStyle" Target="../diagrams/quickStyle12.xml"/><Relationship Id="rId9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1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3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4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5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.iitb.ac.in/~sri" TargetMode="External"/><Relationship Id="rId2" Type="http://schemas.openxmlformats.org/officeDocument/2006/relationships/hyperlink" Target="http://www.intechopen.com/books/deploying-rfid-challenges-solutions-and-open-issues/rfid-applications-incyber-physical-syste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467600" cy="1143000"/>
          </a:xfrm>
        </p:spPr>
        <p:txBody>
          <a:bodyPr/>
          <a:lstStyle/>
          <a:p>
            <a:r>
              <a:rPr lang="en-US" sz="3200" dirty="0"/>
              <a:t>RFID Applications in Cyber-Physical System</a:t>
            </a:r>
            <a:endParaRPr lang="en-US" altLang="zh-CN" sz="3200" dirty="0">
              <a:ea typeface="宋体" pitchFamily="2" charset="-122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Authors: Nan Wu and </a:t>
            </a:r>
            <a:r>
              <a:rPr lang="en-US" b="0" dirty="0" err="1"/>
              <a:t>Xiangdong</a:t>
            </a:r>
            <a:r>
              <a:rPr lang="en-US" b="0" dirty="0"/>
              <a:t> </a:t>
            </a:r>
            <a:r>
              <a:rPr lang="en-US" b="0" dirty="0" smtClean="0"/>
              <a:t>Li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5791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By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Adarsh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Sriram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RFID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Example of Cyber Physical System because of </a:t>
            </a:r>
            <a:r>
              <a:rPr lang="en-US" sz="2400" dirty="0"/>
              <a:t>its mainly functional and physical components:</a:t>
            </a:r>
            <a:endParaRPr lang="en-US" sz="2400" dirty="0" smtClean="0"/>
          </a:p>
          <a:p>
            <a:pPr>
              <a:buAutoNum type="arabicPeriod"/>
            </a:pPr>
            <a:r>
              <a:rPr lang="en-US" sz="1800" b="1" dirty="0" smtClean="0"/>
              <a:t>The </a:t>
            </a:r>
            <a:r>
              <a:rPr lang="en-US" sz="1800" b="1" dirty="0"/>
              <a:t>computational element</a:t>
            </a:r>
            <a:r>
              <a:rPr lang="en-US" sz="1800" dirty="0"/>
              <a:t>: although </a:t>
            </a:r>
            <a:r>
              <a:rPr lang="en-US" sz="1800" dirty="0" smtClean="0"/>
              <a:t>a passive </a:t>
            </a:r>
            <a:r>
              <a:rPr lang="en-US" sz="1800" dirty="0"/>
              <a:t>RFID tag normally only contains the storage function, but the whole RFID </a:t>
            </a:r>
            <a:r>
              <a:rPr lang="en-US" sz="1800" dirty="0" smtClean="0"/>
              <a:t>system (</a:t>
            </a:r>
            <a:r>
              <a:rPr lang="en-US" sz="1800" dirty="0"/>
              <a:t>mainly in a RFID tag reader) and the post-processing system have the computing and </a:t>
            </a:r>
            <a:r>
              <a:rPr lang="en-US" sz="1800" dirty="0" smtClean="0"/>
              <a:t>data processing functions</a:t>
            </a:r>
            <a:endParaRPr lang="en-US" sz="1800" dirty="0"/>
          </a:p>
          <a:p>
            <a:pPr>
              <a:buAutoNum type="arabicPeriod"/>
            </a:pPr>
            <a:r>
              <a:rPr lang="en-US" sz="1800" dirty="0" smtClean="0"/>
              <a:t> </a:t>
            </a:r>
            <a:r>
              <a:rPr lang="en-US" sz="1800" b="1" dirty="0" smtClean="0"/>
              <a:t>The </a:t>
            </a:r>
            <a:r>
              <a:rPr lang="en-US" sz="1800" b="1" dirty="0"/>
              <a:t>controlling element</a:t>
            </a:r>
            <a:r>
              <a:rPr lang="en-US" sz="1800" dirty="0"/>
              <a:t>: usually a RFID system is under the </a:t>
            </a:r>
            <a:r>
              <a:rPr lang="en-US" sz="1800" dirty="0" smtClean="0"/>
              <a:t>control of </a:t>
            </a:r>
            <a:r>
              <a:rPr lang="en-US" sz="1800" dirty="0"/>
              <a:t>an inner micro- control-unit (MCU</a:t>
            </a:r>
            <a:r>
              <a:rPr lang="en-US" sz="1800" dirty="0" smtClean="0"/>
              <a:t>);</a:t>
            </a:r>
          </a:p>
          <a:p>
            <a:pPr>
              <a:buFont typeface="Wingdings" pitchFamily="2" charset="2"/>
              <a:buAutoNum type="arabicPeriod"/>
            </a:pPr>
            <a:r>
              <a:rPr lang="en-US" sz="1800" b="1" dirty="0"/>
              <a:t>The communication element</a:t>
            </a:r>
            <a:r>
              <a:rPr lang="en-US" sz="1800" dirty="0"/>
              <a:t>: in a RFID </a:t>
            </a:r>
            <a:r>
              <a:rPr lang="en-US" sz="1800" dirty="0" smtClean="0"/>
              <a:t>system nearly </a:t>
            </a:r>
            <a:r>
              <a:rPr lang="en-US" sz="1800" dirty="0"/>
              <a:t>all the information is exchanged via the wave of radio frequency (RF), the data </a:t>
            </a:r>
            <a:r>
              <a:rPr lang="en-US" sz="1800" dirty="0" smtClean="0"/>
              <a:t>and  controlling </a:t>
            </a:r>
            <a:r>
              <a:rPr lang="en-US" sz="1800" dirty="0"/>
              <a:t>flows are established via a 2-way RF communication</a:t>
            </a:r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5588888"/>
              </p:ext>
            </p:extLst>
          </p:nvPr>
        </p:nvGraphicFramePr>
        <p:xfrm>
          <a:off x="457200" y="36225"/>
          <a:ext cx="6096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96042679"/>
              </p:ext>
            </p:extLst>
          </p:nvPr>
        </p:nvGraphicFramePr>
        <p:xfrm>
          <a:off x="457200" y="36225"/>
          <a:ext cx="75438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214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>
                <a:ea typeface="宋体" pitchFamily="2" charset="-122"/>
              </a:rPr>
              <a:t>The structure and outside view of RFID tags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676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84363193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68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Types of RFID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Mostly the regular RFID systems for the civil use are classified into three types – 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/>
              <a:t>passive,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The semi-passive and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 The </a:t>
            </a:r>
            <a:r>
              <a:rPr lang="en-US" sz="1800" dirty="0"/>
              <a:t>active RFID.</a:t>
            </a:r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9309028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3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Types of RFID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Passive tag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A passive tag is dormant until it is triggered by </a:t>
            </a:r>
            <a:r>
              <a:rPr lang="en-US" sz="1800" dirty="0" smtClean="0"/>
              <a:t>a signal </a:t>
            </a:r>
            <a:r>
              <a:rPr lang="en-US" sz="1800" dirty="0"/>
              <a:t>from a RFID reader. 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A </a:t>
            </a:r>
            <a:r>
              <a:rPr lang="en-US" sz="1800" dirty="0"/>
              <a:t>passive tag does not have a built-in power supply, so it </a:t>
            </a:r>
            <a:r>
              <a:rPr lang="en-US" sz="1800" dirty="0" smtClean="0"/>
              <a:t>needs the </a:t>
            </a:r>
            <a:r>
              <a:rPr lang="en-US" sz="1800" dirty="0"/>
              <a:t>radio frequency energy (electromagnetic wave) from the RFID reader</a:t>
            </a:r>
            <a:r>
              <a:rPr lang="en-US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1800" dirty="0"/>
              <a:t>These tags </a:t>
            </a:r>
            <a:r>
              <a:rPr lang="en-US" sz="1800" dirty="0" smtClean="0"/>
              <a:t>are particularly </a:t>
            </a:r>
            <a:r>
              <a:rPr lang="en-US" sz="1800" dirty="0"/>
              <a:t>popular in use because they can draw the power wirelessly, such that the </a:t>
            </a:r>
            <a:r>
              <a:rPr lang="en-US" sz="1800" dirty="0" smtClean="0"/>
              <a:t>size and </a:t>
            </a:r>
            <a:r>
              <a:rPr lang="en-US" sz="1800" dirty="0"/>
              <a:t>price can be reduced much. 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Furthermore</a:t>
            </a:r>
            <a:r>
              <a:rPr lang="en-US" sz="1800" dirty="0"/>
              <a:t>, these tags can be applied on </a:t>
            </a:r>
            <a:r>
              <a:rPr lang="en-US" sz="1800" dirty="0" smtClean="0"/>
              <a:t>almost everything </a:t>
            </a:r>
            <a:r>
              <a:rPr lang="en-US" sz="1800" dirty="0"/>
              <a:t>because of the wide use of the wireless power </a:t>
            </a:r>
            <a:r>
              <a:rPr lang="en-US" sz="1800" dirty="0" smtClean="0"/>
              <a:t>supply</a:t>
            </a:r>
            <a:endParaRPr lang="en-US" sz="1800" dirty="0"/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9309028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Types of RFID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/>
              <a:t>semi-passive tag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/>
              <a:t>C</a:t>
            </a:r>
            <a:r>
              <a:rPr lang="en-US" sz="1800" dirty="0" smtClean="0"/>
              <a:t>ontains </a:t>
            </a:r>
            <a:r>
              <a:rPr lang="en-US" sz="1800" dirty="0"/>
              <a:t>a small battery to function an inner timer or random access </a:t>
            </a:r>
            <a:r>
              <a:rPr lang="en-US" sz="1800" dirty="0" smtClean="0"/>
              <a:t>memory.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The  power </a:t>
            </a:r>
            <a:r>
              <a:rPr lang="en-US" sz="1800" dirty="0"/>
              <a:t>supply does not actively communicate with a reader until it is requested.</a:t>
            </a:r>
            <a:r>
              <a:rPr lang="en-US" sz="18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W</a:t>
            </a:r>
            <a:r>
              <a:rPr lang="en-US" sz="1800" dirty="0" smtClean="0"/>
              <a:t>hen </a:t>
            </a:r>
            <a:r>
              <a:rPr lang="en-US" sz="1800" dirty="0"/>
              <a:t>it </a:t>
            </a:r>
            <a:r>
              <a:rPr lang="en-US" sz="1800" dirty="0" smtClean="0"/>
              <a:t>is requested</a:t>
            </a:r>
            <a:r>
              <a:rPr lang="en-US" sz="1800" dirty="0"/>
              <a:t>, it uses the radio wave power to transmit the information to the reader, which </a:t>
            </a:r>
            <a:r>
              <a:rPr lang="en-US" sz="1800" dirty="0" smtClean="0"/>
              <a:t>is the </a:t>
            </a:r>
            <a:r>
              <a:rPr lang="en-US" sz="1800" dirty="0"/>
              <a:t>same as that of a passive one.</a:t>
            </a:r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9309028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9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Types of RFID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Active </a:t>
            </a:r>
            <a:r>
              <a:rPr lang="en-US" sz="1800" dirty="0"/>
              <a:t>tag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/>
              <a:t>An active tag has a more powerful small power source (</a:t>
            </a:r>
            <a:r>
              <a:rPr lang="en-US" sz="1800" dirty="0" smtClean="0"/>
              <a:t>a battery </a:t>
            </a:r>
            <a:r>
              <a:rPr lang="en-US" sz="1800" dirty="0"/>
              <a:t>or other changeable DC source) built-in. 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Unlike </a:t>
            </a:r>
            <a:r>
              <a:rPr lang="en-US" sz="1800" dirty="0"/>
              <a:t>the semi-passive tags, it can </a:t>
            </a:r>
            <a:r>
              <a:rPr lang="en-US" sz="1800" dirty="0" smtClean="0"/>
              <a:t>actively communicate </a:t>
            </a:r>
            <a:r>
              <a:rPr lang="en-US" sz="1800" dirty="0"/>
              <a:t>with the readers without the need of radio wave power.</a:t>
            </a:r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9309028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7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Simple passive RFID system diagram</a:t>
            </a: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5056"/>
            <a:ext cx="84582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29309028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19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RFID 2005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14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14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14916" name="Rectangle 4"/>
          <p:cNvSpPr>
            <a:spLocks noChangeArrowheads="1"/>
          </p:cNvSpPr>
          <p:nvPr/>
        </p:nvSpPr>
        <p:spPr bwMode="auto">
          <a:xfrm>
            <a:off x="-169863" y="2959100"/>
            <a:ext cx="86185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 sz="36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414917" name="Picture 5" descr="Scan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86681"/>
            <a:ext cx="6819900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4918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81963" cy="800100"/>
          </a:xfrm>
          <a:noFill/>
          <a:ln/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4000" dirty="0" smtClean="0">
                <a:latin typeface="Calibri" pitchFamily="34" charset="0"/>
              </a:rPr>
              <a:t>RFID:SMART TAGS</a:t>
            </a:r>
            <a:endParaRPr lang="de-DE" sz="4000" dirty="0">
              <a:solidFill>
                <a:srgbClr val="114FFB"/>
              </a:solidFill>
              <a:latin typeface="Calibri" pitchFamily="34" charset="0"/>
            </a:endParaRPr>
          </a:p>
        </p:txBody>
      </p:sp>
      <p:sp>
        <p:nvSpPr>
          <p:cNvPr id="5414919" name="AutoShape 7"/>
          <p:cNvSpPr>
            <a:spLocks noChangeArrowheads="1"/>
          </p:cNvSpPr>
          <p:nvPr/>
        </p:nvSpPr>
        <p:spPr bwMode="auto">
          <a:xfrm>
            <a:off x="1308100" y="4394200"/>
            <a:ext cx="2159000" cy="990600"/>
          </a:xfrm>
          <a:prstGeom prst="wedgeRoundRectCallout">
            <a:avLst>
              <a:gd name="adj1" fmla="val 70366"/>
              <a:gd name="adj2" fmla="val -11378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000" dirty="0">
                <a:latin typeface="Gill Sans MT" pitchFamily="34" charset="0"/>
              </a:rPr>
              <a:t>… and a chip </a:t>
            </a:r>
            <a:br>
              <a:rPr lang="en-GB" sz="2000" dirty="0">
                <a:latin typeface="Gill Sans MT" pitchFamily="34" charset="0"/>
              </a:rPr>
            </a:br>
            <a:r>
              <a:rPr lang="en-GB" sz="2000" dirty="0">
                <a:latin typeface="Gill Sans MT" pitchFamily="34" charset="0"/>
              </a:rPr>
              <a:t>attached to it</a:t>
            </a:r>
            <a:endParaRPr lang="de-DE" sz="2000" dirty="0">
              <a:latin typeface="Gill Sans MT" pitchFamily="34" charset="0"/>
            </a:endParaRPr>
          </a:p>
        </p:txBody>
      </p:sp>
      <p:sp>
        <p:nvSpPr>
          <p:cNvPr id="5414920" name="AutoShape 8"/>
          <p:cNvSpPr>
            <a:spLocks noChangeArrowheads="1"/>
          </p:cNvSpPr>
          <p:nvPr/>
        </p:nvSpPr>
        <p:spPr bwMode="auto">
          <a:xfrm>
            <a:off x="5067300" y="4483100"/>
            <a:ext cx="2159000" cy="990600"/>
          </a:xfrm>
          <a:prstGeom prst="wedgeRoundRectCallout">
            <a:avLst>
              <a:gd name="adj1" fmla="val -68972"/>
              <a:gd name="adj2" fmla="val -74037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000" dirty="0">
                <a:latin typeface="Gill Sans MT" pitchFamily="34" charset="0"/>
              </a:rPr>
              <a:t>… on a substrate</a:t>
            </a:r>
          </a:p>
          <a:p>
            <a:pPr algn="ctr" eaLnBrk="0" hangingPunct="0"/>
            <a:r>
              <a:rPr lang="en-GB" sz="2000" dirty="0">
                <a:latin typeface="Gill Sans MT" pitchFamily="34" charset="0"/>
              </a:rPr>
              <a:t> e.g. a plastic </a:t>
            </a:r>
          </a:p>
          <a:p>
            <a:pPr algn="ctr" eaLnBrk="0" hangingPunct="0"/>
            <a:r>
              <a:rPr lang="en-GB" sz="2000" dirty="0">
                <a:latin typeface="Gill Sans MT" pitchFamily="34" charset="0"/>
              </a:rPr>
              <a:t>foil ...</a:t>
            </a:r>
            <a:endParaRPr lang="de-DE" sz="2000" dirty="0">
              <a:latin typeface="Gill Sans MT" pitchFamily="34" charset="0"/>
            </a:endParaRPr>
          </a:p>
        </p:txBody>
      </p:sp>
      <p:sp>
        <p:nvSpPr>
          <p:cNvPr id="5414921" name="AutoShape 9"/>
          <p:cNvSpPr>
            <a:spLocks noChangeArrowheads="1"/>
          </p:cNvSpPr>
          <p:nvPr/>
        </p:nvSpPr>
        <p:spPr bwMode="auto">
          <a:xfrm>
            <a:off x="6362700" y="3111500"/>
            <a:ext cx="2159000" cy="989013"/>
          </a:xfrm>
          <a:prstGeom prst="wedgeRoundRectCallout">
            <a:avLst>
              <a:gd name="adj1" fmla="val -84560"/>
              <a:gd name="adj2" fmla="val 18056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000" dirty="0">
                <a:latin typeface="Gill Sans MT" pitchFamily="34" charset="0"/>
              </a:rPr>
              <a:t>an antenna,</a:t>
            </a:r>
            <a:br>
              <a:rPr lang="en-GB" sz="2000" dirty="0">
                <a:latin typeface="Gill Sans MT" pitchFamily="34" charset="0"/>
              </a:rPr>
            </a:br>
            <a:r>
              <a:rPr lang="en-GB" sz="2000" dirty="0">
                <a:latin typeface="Gill Sans MT" pitchFamily="34" charset="0"/>
              </a:rPr>
              <a:t> printed, etched </a:t>
            </a:r>
            <a:br>
              <a:rPr lang="en-GB" sz="2000" dirty="0">
                <a:latin typeface="Gill Sans MT" pitchFamily="34" charset="0"/>
              </a:rPr>
            </a:br>
            <a:r>
              <a:rPr lang="en-GB" sz="2000" dirty="0">
                <a:latin typeface="Gill Sans MT" pitchFamily="34" charset="0"/>
              </a:rPr>
              <a:t>or stamped ...</a:t>
            </a:r>
            <a:endParaRPr lang="de-DE" sz="2000" dirty="0">
              <a:latin typeface="Gill Sans MT" pitchFamily="34" charset="0"/>
            </a:endParaRPr>
          </a:p>
        </p:txBody>
      </p:sp>
      <p:sp>
        <p:nvSpPr>
          <p:cNvPr id="5414922" name="AutoShape 10"/>
          <p:cNvSpPr>
            <a:spLocks noChangeArrowheads="1"/>
          </p:cNvSpPr>
          <p:nvPr/>
        </p:nvSpPr>
        <p:spPr bwMode="auto">
          <a:xfrm>
            <a:off x="6565900" y="812800"/>
            <a:ext cx="2159000" cy="990600"/>
          </a:xfrm>
          <a:prstGeom prst="wedgeRoundRectCallout">
            <a:avLst>
              <a:gd name="adj1" fmla="val -55222"/>
              <a:gd name="adj2" fmla="val 123236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>
                <a:latin typeface="Gill Sans MT" pitchFamily="34" charset="0"/>
              </a:rPr>
              <a:t>A paper label</a:t>
            </a:r>
            <a:br>
              <a:rPr lang="en-US" sz="2000" dirty="0">
                <a:latin typeface="Gill Sans MT" pitchFamily="34" charset="0"/>
              </a:rPr>
            </a:br>
            <a:r>
              <a:rPr lang="en-US" sz="2000" dirty="0">
                <a:latin typeface="Gill Sans MT" pitchFamily="34" charset="0"/>
              </a:rPr>
              <a:t>with RFID inside</a:t>
            </a:r>
            <a:endParaRPr lang="de-DE" dirty="0">
              <a:latin typeface="Gill Sans MT" pitchFamily="34" charset="0"/>
            </a:endParaRPr>
          </a:p>
        </p:txBody>
      </p:sp>
      <p:sp>
        <p:nvSpPr>
          <p:cNvPr id="5414923" name="Text Box 11"/>
          <p:cNvSpPr txBox="1">
            <a:spLocks noChangeArrowheads="1"/>
          </p:cNvSpPr>
          <p:nvPr/>
        </p:nvSpPr>
        <p:spPr bwMode="auto">
          <a:xfrm>
            <a:off x="6858000" y="6497638"/>
            <a:ext cx="2217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Source: </a:t>
            </a:r>
            <a:r>
              <a:rPr lang="en-US" sz="1200" b="1">
                <a:latin typeface="Arial" charset="0"/>
              </a:rPr>
              <a:t>www.rfidprivacy.org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50527682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55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4919" grpId="0" animBg="1" autoUpdateAnimBg="0"/>
      <p:bldP spid="5414920" grpId="0" animBg="1" autoUpdateAnimBg="0"/>
      <p:bldP spid="5414921" grpId="0" animBg="1" autoUpdateAnimBg="0"/>
      <p:bldP spid="541492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ltGray">
          <a:xfrm rot="5400000" flipH="1">
            <a:off x="-1843881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0783" name="Group 15"/>
          <p:cNvGrpSpPr>
            <a:grpSpLocks/>
          </p:cNvGrpSpPr>
          <p:nvPr/>
        </p:nvGrpSpPr>
        <p:grpSpPr bwMode="auto">
          <a:xfrm>
            <a:off x="2154238" y="2743200"/>
            <a:ext cx="4724400" cy="508000"/>
            <a:chOff x="1357" y="1728"/>
            <a:chExt cx="2976" cy="320"/>
          </a:xfrm>
        </p:grpSpPr>
        <p:sp>
          <p:nvSpPr>
            <p:cNvPr id="160784" name="AutoShape 16"/>
            <p:cNvSpPr>
              <a:spLocks noChangeArrowheads="1"/>
            </p:cNvSpPr>
            <p:nvPr/>
          </p:nvSpPr>
          <p:spPr bwMode="gray">
            <a:xfrm>
              <a:off x="1549" y="1728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>
                          <a:gamma/>
                          <a:tint val="0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b="1" dirty="0" smtClean="0">
                  <a:ea typeface="宋体" pitchFamily="2" charset="-122"/>
                </a:rPr>
                <a:t>Active RFID system</a:t>
              </a:r>
              <a:endParaRPr lang="en-US" altLang="zh-CN" b="1" dirty="0">
                <a:ea typeface="宋体" pitchFamily="2" charset="-122"/>
              </a:endParaRPr>
            </a:p>
          </p:txBody>
        </p:sp>
        <p:grpSp>
          <p:nvGrpSpPr>
            <p:cNvPr id="160785" name="Group 17"/>
            <p:cNvGrpSpPr>
              <a:grpSpLocks/>
            </p:cNvGrpSpPr>
            <p:nvPr/>
          </p:nvGrpSpPr>
          <p:grpSpPr bwMode="auto">
            <a:xfrm>
              <a:off x="1357" y="1795"/>
              <a:ext cx="240" cy="240"/>
              <a:chOff x="2078" y="1680"/>
              <a:chExt cx="1615" cy="1615"/>
            </a:xfrm>
          </p:grpSpPr>
          <p:sp>
            <p:nvSpPr>
              <p:cNvPr id="160786" name="Oval 1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7" name="Oval 1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8" name="Oval 2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789" name="Oval 2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48BE67">
                      <a:gamma/>
                      <a:shade val="0"/>
                      <a:invGamma/>
                    </a:srgbClr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790" name="Oval 2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791" name="Oval 2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RFID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A compacted active RFID tag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/>
              <a:t>An active RFID tag with a changeable antenna</a:t>
            </a:r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95517054"/>
              </p:ext>
            </p:extLst>
          </p:nvPr>
        </p:nvGraphicFramePr>
        <p:xfrm>
          <a:off x="457200" y="36225"/>
          <a:ext cx="6096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4712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828800"/>
            <a:ext cx="4114801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87655413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938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About Authors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Xiangdong</a:t>
            </a:r>
            <a:r>
              <a:rPr lang="en-US" b="1" dirty="0"/>
              <a:t> Li</a:t>
            </a:r>
          </a:p>
          <a:p>
            <a:pPr marL="0" indent="0">
              <a:buNone/>
            </a:pPr>
            <a:r>
              <a:rPr lang="en-US" sz="1800" dirty="0" smtClean="0"/>
              <a:t>   Professor </a:t>
            </a:r>
            <a:r>
              <a:rPr lang="en-US" sz="1800" dirty="0"/>
              <a:t>X. Li received his Ph.D. from the Graduate Center of CUNY. Having worked for five years as a security specialist in the IT industry before coming to City Tech, Professor Li is now building the information security laboratory which is supported by DOD. Professor Li is also a faculty member of Ph.D. programs in Computer Science and Physics at the CUNY Graduate Center, instructing doctoral candidates.</a:t>
            </a:r>
          </a:p>
          <a:p>
            <a:r>
              <a:rPr lang="en-US" dirty="0"/>
              <a:t>Nan </a:t>
            </a:r>
            <a:r>
              <a:rPr lang="en-US" dirty="0" smtClean="0"/>
              <a:t>Wu</a:t>
            </a:r>
          </a:p>
          <a:p>
            <a:pPr marL="0" indent="0">
              <a:buNone/>
            </a:pPr>
            <a:r>
              <a:rPr lang="en-US" sz="2000" dirty="0"/>
              <a:t>Assistant Professor at Nanjing </a:t>
            </a:r>
            <a:r>
              <a:rPr lang="en-US" sz="2000" dirty="0" smtClean="0"/>
              <a:t>University, China</a:t>
            </a:r>
            <a:r>
              <a:rPr lang="en-US" sz="2000" dirty="0"/>
              <a:t> </a:t>
            </a:r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Active RFID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8229600" cy="4919662"/>
          </a:xfrm>
        </p:spPr>
        <p:txBody>
          <a:bodyPr/>
          <a:lstStyle/>
          <a:p>
            <a:r>
              <a:rPr lang="en-US" sz="2400" dirty="0" smtClean="0"/>
              <a:t>Limitations of Passive RFID tag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Weak two way </a:t>
            </a:r>
            <a:r>
              <a:rPr lang="en-US" sz="2400" dirty="0"/>
              <a:t>complex </a:t>
            </a:r>
            <a:r>
              <a:rPr lang="en-US" sz="2400" dirty="0" smtClean="0"/>
              <a:t>communication.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Energy supply </a:t>
            </a:r>
            <a:r>
              <a:rPr lang="en-US" sz="2400" dirty="0"/>
              <a:t>is not sufficient for a more complex </a:t>
            </a:r>
            <a:r>
              <a:rPr lang="en-US" sz="2400" dirty="0" smtClean="0"/>
              <a:t>computation.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It may not be possible to include sensors that can use electricity for power.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71814873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1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Classification of RFID tags</a:t>
            </a: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ea typeface="宋体" pitchFamily="2" charset="-122"/>
            </a:endParaRP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04800" y="3124200"/>
            <a:ext cx="3429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US" altLang="zh-CN" sz="2800" dirty="0">
              <a:solidFill>
                <a:srgbClr val="B00400"/>
              </a:solidFill>
              <a:ea typeface="宋体" pitchFamily="2" charset="-122"/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447800"/>
            <a:ext cx="7648575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71814873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3053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zh-CN" dirty="0">
              <a:ea typeface="宋体" pitchFamily="2" charset="-122"/>
            </a:endParaRPr>
          </a:p>
          <a:p>
            <a:pPr marL="0" indent="0">
              <a:buNone/>
            </a:pPr>
            <a:r>
              <a:rPr lang="en-US" sz="2400" b="1" dirty="0" smtClean="0"/>
              <a:t>RFID </a:t>
            </a:r>
            <a:r>
              <a:rPr lang="en-US" sz="2400" b="1" dirty="0"/>
              <a:t>application in CPS = active RFID system + wireless sensor + protocols + network</a:t>
            </a:r>
          </a:p>
          <a:p>
            <a:pPr marL="0" indent="0">
              <a:buNone/>
            </a:pPr>
            <a:r>
              <a:rPr lang="en-US" sz="2400" b="1" dirty="0"/>
              <a:t>collaborative mechanism</a:t>
            </a:r>
            <a:endParaRPr lang="en-US" altLang="zh-CN" sz="2400" dirty="0">
              <a:ea typeface="宋体" pitchFamily="2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1814873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168964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AutoShape 5"/>
          <p:cNvSpPr>
            <a:spLocks noChangeArrowheads="1"/>
          </p:cNvSpPr>
          <p:nvPr/>
        </p:nvSpPr>
        <p:spPr bwMode="ltGray">
          <a:xfrm rot="5400000" flipH="1">
            <a:off x="-1843881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8984" name="Group 24"/>
          <p:cNvGrpSpPr>
            <a:grpSpLocks/>
          </p:cNvGrpSpPr>
          <p:nvPr/>
        </p:nvGrpSpPr>
        <p:grpSpPr bwMode="auto">
          <a:xfrm>
            <a:off x="2286000" y="3733800"/>
            <a:ext cx="4724400" cy="508000"/>
            <a:chOff x="1453" y="2275"/>
            <a:chExt cx="2976" cy="320"/>
          </a:xfrm>
        </p:grpSpPr>
        <p:sp>
          <p:nvSpPr>
            <p:cNvPr id="168985" name="AutoShape 25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/>
              <a:r>
                <a:rPr lang="en-US" altLang="zh-CN" dirty="0">
                  <a:ea typeface="宋体" pitchFamily="2" charset="-122"/>
                </a:rPr>
                <a:t>Active Wireless Position Network</a:t>
              </a:r>
              <a:endParaRPr lang="en-US" dirty="0"/>
            </a:p>
          </p:txBody>
        </p:sp>
        <p:grpSp>
          <p:nvGrpSpPr>
            <p:cNvPr id="168986" name="Group 26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168987" name="Oval 2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88" name="Oval 2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89" name="Oval 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8990" name="Oval 3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8991" name="Oval 3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8992" name="Oval 3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5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Active Wireless Positioning Network</a:t>
            </a: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ea typeface="宋体" pitchFamily="2" charset="-122"/>
              </a:rPr>
              <a:t>Overcomes the limitations of GPS.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ea typeface="宋体" pitchFamily="2" charset="-122"/>
              </a:rPr>
              <a:t>Independent of GPS.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ea typeface="宋体" pitchFamily="2" charset="-122"/>
              </a:rPr>
              <a:t>Based on </a:t>
            </a:r>
            <a:endParaRPr lang="en-US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an Active </a:t>
            </a:r>
            <a:r>
              <a:rPr lang="en-US" sz="2400" dirty="0"/>
              <a:t>RFID system 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TOA (time of arrival) </a:t>
            </a:r>
            <a:r>
              <a:rPr lang="en-US" sz="2400" dirty="0" smtClean="0"/>
              <a:t>technology and related </a:t>
            </a:r>
            <a:r>
              <a:rPr lang="en-US" sz="2400" dirty="0"/>
              <a:t>algorithms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371600" y="48006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Forte" pitchFamily="66" charset="0"/>
              <a:ea typeface="宋体" pitchFamily="2" charset="-122"/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209800" y="47244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Forte" pitchFamily="66" charset="0"/>
              <a:ea typeface="宋体" pitchFamily="2" charset="-122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0827247"/>
              </p:ext>
            </p:extLst>
          </p:nvPr>
        </p:nvGraphicFramePr>
        <p:xfrm>
          <a:off x="457200" y="36225"/>
          <a:ext cx="7620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distributed node location service's </a:t>
            </a:r>
            <a:r>
              <a:rPr lang="en-US" sz="2000" dirty="0" smtClean="0"/>
              <a:t>algorithms and </a:t>
            </a:r>
            <a:r>
              <a:rPr lang="en-US" sz="2000" dirty="0"/>
              <a:t>the systems can be categorized </a:t>
            </a:r>
            <a:r>
              <a:rPr lang="en-US" sz="2000" dirty="0" smtClean="0"/>
              <a:t>as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a self-node positioning 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a </a:t>
            </a:r>
            <a:r>
              <a:rPr lang="en-US" sz="1800" dirty="0" smtClean="0"/>
              <a:t>target-node positioning</a:t>
            </a:r>
            <a:r>
              <a:rPr lang="en-US" sz="1800" dirty="0"/>
              <a:t>.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A node </a:t>
            </a:r>
            <a:r>
              <a:rPr lang="en-US" sz="2000" dirty="0"/>
              <a:t>in the network is recognized </a:t>
            </a:r>
            <a:r>
              <a:rPr lang="en-US" sz="2000" dirty="0" smtClean="0"/>
              <a:t>as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 </a:t>
            </a:r>
            <a:r>
              <a:rPr lang="en-US" sz="2000" dirty="0"/>
              <a:t>a beacon node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dirty="0"/>
              <a:t>an unknown node </a:t>
            </a:r>
            <a:endParaRPr lang="en-US" sz="2000" dirty="0" smtClean="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14400" y="5486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B00400"/>
              </a:solidFill>
              <a:ea typeface="宋体" pitchFamily="2" charset="-122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74407746"/>
              </p:ext>
            </p:extLst>
          </p:nvPr>
        </p:nvGraphicFramePr>
        <p:xfrm>
          <a:off x="457200" y="36225"/>
          <a:ext cx="74676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wireless </a:t>
            </a:r>
            <a:r>
              <a:rPr lang="en-US" sz="2400" dirty="0" smtClean="0"/>
              <a:t>sensor n/w positioning </a:t>
            </a:r>
            <a:r>
              <a:rPr lang="en-US" sz="2400" dirty="0"/>
              <a:t>technology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Compared with the traditional wireless positioning technology, it provides new </a:t>
            </a:r>
            <a:r>
              <a:rPr lang="en-US" sz="2000" dirty="0" smtClean="0"/>
              <a:t>features below</a:t>
            </a:r>
            <a:r>
              <a:rPr lang="en-US" sz="2000" dirty="0"/>
              <a:t>:</a:t>
            </a:r>
          </a:p>
          <a:p>
            <a:pPr marL="0" indent="0" algn="just">
              <a:buNone/>
            </a:pPr>
            <a:r>
              <a:rPr lang="en-US" sz="2000" dirty="0"/>
              <a:t>• Large scale;</a:t>
            </a:r>
          </a:p>
          <a:p>
            <a:pPr marL="0" indent="0" algn="just">
              <a:buNone/>
            </a:pPr>
            <a:r>
              <a:rPr lang="en-US" sz="2000" dirty="0"/>
              <a:t>• Low hardware resource requirement;</a:t>
            </a:r>
          </a:p>
          <a:p>
            <a:pPr marL="0" indent="0" algn="just">
              <a:buNone/>
            </a:pPr>
            <a:r>
              <a:rPr lang="en-US" sz="2000" dirty="0"/>
              <a:t>• Non-centralized Ad-hoc network;</a:t>
            </a:r>
          </a:p>
          <a:p>
            <a:pPr marL="0" indent="0" algn="just">
              <a:buNone/>
            </a:pPr>
            <a:r>
              <a:rPr lang="en-US" sz="2000" dirty="0"/>
              <a:t>• Low energy cost;</a:t>
            </a:r>
          </a:p>
          <a:p>
            <a:pPr marL="0" indent="0" algn="just">
              <a:buNone/>
            </a:pPr>
            <a:r>
              <a:rPr lang="en-US" sz="2000" dirty="0"/>
              <a:t>• Self-organizing;</a:t>
            </a:r>
          </a:p>
          <a:p>
            <a:pPr marL="0" indent="0" algn="just">
              <a:buNone/>
            </a:pPr>
            <a:r>
              <a:rPr lang="en-US" sz="2000" dirty="0"/>
              <a:t>• Dynamic topology;</a:t>
            </a:r>
          </a:p>
          <a:p>
            <a:pPr marL="0" indent="0" algn="just">
              <a:buNone/>
            </a:pPr>
            <a:r>
              <a:rPr lang="en-US" sz="2000" dirty="0"/>
              <a:t>• High positioning accuracy;</a:t>
            </a:r>
          </a:p>
          <a:p>
            <a:pPr marL="0" indent="0" algn="just">
              <a:buNone/>
            </a:pPr>
            <a:r>
              <a:rPr lang="en-US" sz="2000" dirty="0"/>
              <a:t>• Dynamic positioning supported;</a:t>
            </a:r>
          </a:p>
          <a:p>
            <a:pPr marL="0" indent="0" algn="just">
              <a:buNone/>
            </a:pPr>
            <a:r>
              <a:rPr lang="en-US" sz="2000" dirty="0"/>
              <a:t>• Communication and positioning</a:t>
            </a:r>
            <a:endParaRPr lang="en-US" sz="2000" dirty="0" smtClean="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14400" y="5486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B00400"/>
              </a:solidFill>
              <a:ea typeface="宋体" pitchFamily="2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7621035"/>
              </p:ext>
            </p:extLst>
          </p:nvPr>
        </p:nvGraphicFramePr>
        <p:xfrm>
          <a:off x="457200" y="36225"/>
          <a:ext cx="74676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3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E</a:t>
            </a:r>
            <a:r>
              <a:rPr lang="en-US" sz="1400" dirty="0" smtClean="0"/>
              <a:t>stimation </a:t>
            </a:r>
            <a:r>
              <a:rPr lang="en-US" sz="1400" dirty="0"/>
              <a:t>of the position of an unknown node by using the trilateration method</a:t>
            </a:r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14400" y="5486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B00400"/>
              </a:solidFill>
              <a:ea typeface="宋体" pitchFamily="2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9546510"/>
              </p:ext>
            </p:extLst>
          </p:nvPr>
        </p:nvGraphicFramePr>
        <p:xfrm>
          <a:off x="457200" y="36225"/>
          <a:ext cx="75438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696200" cy="467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E</a:t>
            </a:r>
            <a:r>
              <a:rPr lang="en-US" sz="1400" dirty="0" smtClean="0"/>
              <a:t>xperimental </a:t>
            </a:r>
            <a:r>
              <a:rPr lang="en-US" sz="1400" dirty="0"/>
              <a:t>results of the bacon-based active position system</a:t>
            </a:r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14400" y="5486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B00400"/>
              </a:solidFill>
              <a:ea typeface="宋体" pitchFamily="2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8994330"/>
              </p:ext>
            </p:extLst>
          </p:nvPr>
        </p:nvGraphicFramePr>
        <p:xfrm>
          <a:off x="457200" y="36225"/>
          <a:ext cx="75438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4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Experimental platform using RFID reader, tag and wireless transmitting system</a:t>
            </a:r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14400" y="5486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B00400"/>
              </a:solidFill>
              <a:ea typeface="宋体" pitchFamily="2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0841463"/>
              </p:ext>
            </p:extLst>
          </p:nvPr>
        </p:nvGraphicFramePr>
        <p:xfrm>
          <a:off x="457200" y="36225"/>
          <a:ext cx="76962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6200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88105" name="AutoShape 41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6" name="AutoShape 42"/>
          <p:cNvSpPr>
            <a:spLocks noChangeArrowheads="1"/>
          </p:cNvSpPr>
          <p:nvPr/>
        </p:nvSpPr>
        <p:spPr bwMode="ltGray">
          <a:xfrm rot="5400000" flipH="1">
            <a:off x="-1843881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147" name="Group 83"/>
          <p:cNvGrpSpPr>
            <a:grpSpLocks/>
          </p:cNvGrpSpPr>
          <p:nvPr/>
        </p:nvGrpSpPr>
        <p:grpSpPr bwMode="auto">
          <a:xfrm>
            <a:off x="1951182" y="2334491"/>
            <a:ext cx="2636838" cy="508000"/>
            <a:chOff x="1021" y="1243"/>
            <a:chExt cx="1661" cy="320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221" y="1243"/>
              <a:ext cx="1461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b="1" dirty="0" smtClean="0">
                  <a:ea typeface="宋体" pitchFamily="2" charset="-122"/>
                </a:rPr>
                <a:t>Overview of CPS</a:t>
              </a:r>
              <a:endParaRPr lang="en-US" altLang="zh-CN" b="1" dirty="0">
                <a:ea typeface="宋体" pitchFamily="2" charset="-122"/>
              </a:endParaRPr>
            </a:p>
          </p:txBody>
        </p:sp>
        <p:grpSp>
          <p:nvGrpSpPr>
            <p:cNvPr id="88112" name="Group 4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88113" name="Oval 4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4" name="Oval 5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5" name="Oval 5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116" name="Oval 5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117" name="Oval 5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118" name="Oval 5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B004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8149" name="Group 85"/>
          <p:cNvGrpSpPr>
            <a:grpSpLocks/>
          </p:cNvGrpSpPr>
          <p:nvPr/>
        </p:nvGrpSpPr>
        <p:grpSpPr bwMode="auto">
          <a:xfrm>
            <a:off x="2096043" y="4841199"/>
            <a:ext cx="4076158" cy="508000"/>
            <a:chOff x="1453" y="2275"/>
            <a:chExt cx="2703" cy="320"/>
          </a:xfrm>
        </p:grpSpPr>
        <p:sp>
          <p:nvSpPr>
            <p:cNvPr id="88109" name="AutoShape 45"/>
            <p:cNvSpPr>
              <a:spLocks noChangeArrowheads="1"/>
            </p:cNvSpPr>
            <p:nvPr/>
          </p:nvSpPr>
          <p:spPr bwMode="gray">
            <a:xfrm>
              <a:off x="1645" y="2275"/>
              <a:ext cx="2511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eaLnBrk="0" hangingPunct="0"/>
              <a:endParaRPr lang="en-US" altLang="zh-CN" b="1" dirty="0" smtClean="0">
                <a:ea typeface="宋体" pitchFamily="2" charset="-122"/>
              </a:endParaRPr>
            </a:p>
            <a:p>
              <a:pPr lvl="0" eaLnBrk="0" hangingPunct="0"/>
              <a:r>
                <a:rPr lang="en-US" altLang="zh-CN" b="1" dirty="0" smtClean="0">
                  <a:ea typeface="宋体" pitchFamily="2" charset="-122"/>
                </a:rPr>
                <a:t>Active </a:t>
              </a:r>
              <a:r>
                <a:rPr lang="en-US" altLang="zh-CN" b="1" dirty="0">
                  <a:ea typeface="宋体" pitchFamily="2" charset="-122"/>
                </a:rPr>
                <a:t>Wireless Position Network</a:t>
              </a:r>
              <a:endParaRPr lang="en-US" b="1" dirty="0"/>
            </a:p>
            <a:p>
              <a:pPr eaLnBrk="0" hangingPunct="0"/>
              <a:endParaRPr lang="en-US" altLang="zh-CN" b="1" dirty="0">
                <a:ea typeface="宋体" pitchFamily="2" charset="-122"/>
              </a:endParaRPr>
            </a:p>
          </p:txBody>
        </p:sp>
        <p:grpSp>
          <p:nvGrpSpPr>
            <p:cNvPr id="88126" name="Group 62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88127" name="Oval 6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8" name="Oval 6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9" name="Oval 6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130" name="Oval 6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131" name="Oval 6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132" name="Oval 6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8150" name="Group 86"/>
          <p:cNvGrpSpPr>
            <a:grpSpLocks/>
          </p:cNvGrpSpPr>
          <p:nvPr/>
        </p:nvGrpSpPr>
        <p:grpSpPr bwMode="auto">
          <a:xfrm>
            <a:off x="2286000" y="4038600"/>
            <a:ext cx="3048000" cy="508000"/>
            <a:chOff x="1357" y="2787"/>
            <a:chExt cx="2112" cy="320"/>
          </a:xfrm>
        </p:grpSpPr>
        <p:sp>
          <p:nvSpPr>
            <p:cNvPr id="88108" name="AutoShape 44"/>
            <p:cNvSpPr>
              <a:spLocks noChangeArrowheads="1"/>
            </p:cNvSpPr>
            <p:nvPr/>
          </p:nvSpPr>
          <p:spPr bwMode="gray">
            <a:xfrm>
              <a:off x="1569" y="2787"/>
              <a:ext cx="1900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>
                          <a:gamma/>
                          <a:tint val="0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eaLnBrk="0" hangingPunct="0"/>
              <a:endParaRPr lang="en-US" dirty="0" smtClean="0"/>
            </a:p>
            <a:p>
              <a:pPr lvl="0" eaLnBrk="0" hangingPunct="0"/>
              <a:r>
                <a:rPr lang="en-US" b="1" dirty="0" smtClean="0"/>
                <a:t>Active </a:t>
              </a:r>
              <a:r>
                <a:rPr lang="en-US" b="1" dirty="0"/>
                <a:t>RFID</a:t>
              </a:r>
            </a:p>
            <a:p>
              <a:pPr eaLnBrk="0" hangingPunct="0"/>
              <a:endParaRPr lang="en-US" altLang="zh-CN" b="1" dirty="0">
                <a:ea typeface="宋体" pitchFamily="2" charset="-122"/>
              </a:endParaRPr>
            </a:p>
          </p:txBody>
        </p:sp>
        <p:grpSp>
          <p:nvGrpSpPr>
            <p:cNvPr id="88133" name="Group 69"/>
            <p:cNvGrpSpPr>
              <a:grpSpLocks/>
            </p:cNvGrpSpPr>
            <p:nvPr/>
          </p:nvGrpSpPr>
          <p:grpSpPr bwMode="auto">
            <a:xfrm>
              <a:off x="1357" y="2851"/>
              <a:ext cx="240" cy="240"/>
              <a:chOff x="2078" y="1680"/>
              <a:chExt cx="1615" cy="1615"/>
            </a:xfrm>
          </p:grpSpPr>
          <p:sp>
            <p:nvSpPr>
              <p:cNvPr id="88134" name="Oval 7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5" name="Oval 7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6" name="Oval 7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137" name="Oval 7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8D67E1">
                      <a:gamma/>
                      <a:shade val="0"/>
                      <a:invGamma/>
                    </a:srgbClr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138" name="Oval 7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139" name="Oval 7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83"/>
          <p:cNvGrpSpPr>
            <a:grpSpLocks/>
          </p:cNvGrpSpPr>
          <p:nvPr/>
        </p:nvGrpSpPr>
        <p:grpSpPr bwMode="auto">
          <a:xfrm>
            <a:off x="2185649" y="3094284"/>
            <a:ext cx="2995613" cy="508000"/>
            <a:chOff x="1021" y="1243"/>
            <a:chExt cx="1887" cy="320"/>
          </a:xfrm>
        </p:grpSpPr>
        <p:sp>
          <p:nvSpPr>
            <p:cNvPr id="44" name="AutoShape 47"/>
            <p:cNvSpPr>
              <a:spLocks noChangeArrowheads="1"/>
            </p:cNvSpPr>
            <p:nvPr/>
          </p:nvSpPr>
          <p:spPr bwMode="gray">
            <a:xfrm>
              <a:off x="1221" y="1243"/>
              <a:ext cx="1687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b="1" dirty="0">
                  <a:ea typeface="宋体" pitchFamily="2" charset="-122"/>
                </a:rPr>
                <a:t>Introduction RFID  </a:t>
              </a:r>
            </a:p>
          </p:txBody>
        </p:sp>
        <p:grpSp>
          <p:nvGrpSpPr>
            <p:cNvPr id="45" name="Group 4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46" name="Oval 4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Oval 5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Oval 5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Oval 5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" name="Group 85"/>
          <p:cNvGrpSpPr>
            <a:grpSpLocks/>
          </p:cNvGrpSpPr>
          <p:nvPr/>
        </p:nvGrpSpPr>
        <p:grpSpPr bwMode="auto">
          <a:xfrm>
            <a:off x="1600200" y="5537236"/>
            <a:ext cx="3657600" cy="508000"/>
            <a:chOff x="1453" y="2275"/>
            <a:chExt cx="2703" cy="320"/>
          </a:xfrm>
        </p:grpSpPr>
        <p:sp>
          <p:nvSpPr>
            <p:cNvPr id="53" name="AutoShape 45"/>
            <p:cNvSpPr>
              <a:spLocks noChangeArrowheads="1"/>
            </p:cNvSpPr>
            <p:nvPr/>
          </p:nvSpPr>
          <p:spPr bwMode="gray">
            <a:xfrm>
              <a:off x="1645" y="2275"/>
              <a:ext cx="2511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b="1" dirty="0" smtClean="0">
                  <a:ea typeface="宋体" pitchFamily="2" charset="-122"/>
                </a:rPr>
                <a:t>Conclusion</a:t>
              </a:r>
              <a:endParaRPr lang="en-US" altLang="zh-CN" b="1" dirty="0">
                <a:ea typeface="宋体" pitchFamily="2" charset="-122"/>
              </a:endParaRPr>
            </a:p>
          </p:txBody>
        </p:sp>
        <p:grpSp>
          <p:nvGrpSpPr>
            <p:cNvPr id="54" name="Group 62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55" name="Oval 6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6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6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Oval 6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Oval 6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Oval 6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The </a:t>
            </a:r>
            <a:r>
              <a:rPr lang="en-US" sz="1400" dirty="0"/>
              <a:t>compact-sized positioning active RFID tag</a:t>
            </a:r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14400" y="5486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B00400"/>
              </a:solidFill>
              <a:ea typeface="宋体" pitchFamily="2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9527459"/>
              </p:ext>
            </p:extLst>
          </p:nvPr>
        </p:nvGraphicFramePr>
        <p:xfrm>
          <a:off x="457200" y="36225"/>
          <a:ext cx="75438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71600"/>
            <a:ext cx="8724900" cy="469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7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14400" y="5486400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The related software running on the reader’s computer (in 2D mode, red spots</a:t>
            </a:r>
          </a:p>
          <a:p>
            <a:r>
              <a:rPr lang="en-US" sz="1600" dirty="0"/>
              <a:t>indicate the tags’ relative position and the blue shadow area is the error space in XY-plane)</a:t>
            </a:r>
            <a:endParaRPr lang="zh-CN" altLang="en-US" sz="1600" b="1" dirty="0">
              <a:solidFill>
                <a:srgbClr val="B00400"/>
              </a:solidFill>
              <a:ea typeface="宋体" pitchFamily="2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1758865"/>
              </p:ext>
            </p:extLst>
          </p:nvPr>
        </p:nvGraphicFramePr>
        <p:xfrm>
          <a:off x="457200" y="36225"/>
          <a:ext cx="74676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14450"/>
            <a:ext cx="78486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7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/>
              <a:t>The </a:t>
            </a:r>
            <a:r>
              <a:rPr lang="en-US" sz="1400" dirty="0"/>
              <a:t>compact-sized positioning active RFID tag</a:t>
            </a:r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14400" y="5486400"/>
            <a:ext cx="792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 related software running on the reader’s computer (in 3D and live-action</a:t>
            </a:r>
          </a:p>
          <a:p>
            <a:r>
              <a:rPr lang="en-US" dirty="0" smtClean="0"/>
              <a:t>Modes)</a:t>
            </a:r>
            <a:endParaRPr lang="zh-CN" altLang="en-US" b="1" dirty="0">
              <a:solidFill>
                <a:srgbClr val="B00400"/>
              </a:solidFill>
              <a:ea typeface="宋体" pitchFamily="2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7541049"/>
              </p:ext>
            </p:extLst>
          </p:nvPr>
        </p:nvGraphicFramePr>
        <p:xfrm>
          <a:off x="457200" y="36225"/>
          <a:ext cx="74676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72" y="1219200"/>
            <a:ext cx="70770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6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194563" name="AutoShape 3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ltGray">
          <a:xfrm rot="5400000" flipH="1">
            <a:off x="-1843881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65" name="Group 5"/>
          <p:cNvGrpSpPr>
            <a:grpSpLocks/>
          </p:cNvGrpSpPr>
          <p:nvPr/>
        </p:nvGrpSpPr>
        <p:grpSpPr bwMode="auto">
          <a:xfrm>
            <a:off x="2057400" y="4800600"/>
            <a:ext cx="4724400" cy="508000"/>
            <a:chOff x="1453" y="2275"/>
            <a:chExt cx="2976" cy="320"/>
          </a:xfrm>
        </p:grpSpPr>
        <p:sp>
          <p:nvSpPr>
            <p:cNvPr id="194566" name="AutoShape 6"/>
            <p:cNvSpPr>
              <a:spLocks noChangeArrowheads="1"/>
            </p:cNvSpPr>
            <p:nvPr/>
          </p:nvSpPr>
          <p:spPr bwMode="gray">
            <a:xfrm>
              <a:off x="1645" y="227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b="1" dirty="0" smtClean="0">
                  <a:ea typeface="宋体" pitchFamily="2" charset="-122"/>
                </a:rPr>
                <a:t>Conclusion</a:t>
              </a:r>
              <a:endParaRPr lang="en-US" altLang="zh-CN" b="1" dirty="0">
                <a:ea typeface="宋体" pitchFamily="2" charset="-122"/>
              </a:endParaRPr>
            </a:p>
          </p:txBody>
        </p:sp>
        <p:grpSp>
          <p:nvGrpSpPr>
            <p:cNvPr id="194567" name="Group 7"/>
            <p:cNvGrpSpPr>
              <a:grpSpLocks/>
            </p:cNvGrpSpPr>
            <p:nvPr/>
          </p:nvGrpSpPr>
          <p:grpSpPr bwMode="auto">
            <a:xfrm>
              <a:off x="1453" y="2323"/>
              <a:ext cx="240" cy="240"/>
              <a:chOff x="2078" y="1680"/>
              <a:chExt cx="1615" cy="1615"/>
            </a:xfrm>
          </p:grpSpPr>
          <p:sp>
            <p:nvSpPr>
              <p:cNvPr id="194568" name="Oval 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69" name="Oval 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70" name="Oval 1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571" name="Oval 1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21B3E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572" name="Oval 1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573" name="Oval 13"/>
              <p:cNvSpPr>
                <a:spLocks noChangeArrowheads="1"/>
              </p:cNvSpPr>
              <p:nvPr/>
            </p:nvSpPr>
            <p:spPr bwMode="gray">
              <a:xfrm>
                <a:off x="2337" y="1942"/>
                <a:ext cx="1096" cy="109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Conclusion</a:t>
            </a: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6838"/>
            <a:ext cx="8001000" cy="4919662"/>
          </a:xfrm>
        </p:spPr>
        <p:txBody>
          <a:bodyPr/>
          <a:lstStyle/>
          <a:p>
            <a:r>
              <a:rPr lang="en-US" altLang="zh-CN" sz="2000" dirty="0" smtClean="0">
                <a:ea typeface="宋体" pitchFamily="2" charset="-122"/>
              </a:rPr>
              <a:t>Strengths: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Advanced Technology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Small size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Easy to use</a:t>
            </a:r>
          </a:p>
          <a:p>
            <a:pPr marL="0" indent="0"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r>
              <a:rPr lang="en-US" altLang="zh-CN" sz="2000" dirty="0" smtClean="0">
                <a:ea typeface="宋体" pitchFamily="2" charset="-122"/>
              </a:rPr>
              <a:t>Threats</a:t>
            </a:r>
          </a:p>
          <a:p>
            <a:pPr lvl="0">
              <a:buFont typeface="Wingdings" pitchFamily="2" charset="2"/>
              <a:buChar char="Ø"/>
            </a:pPr>
            <a:r>
              <a:rPr lang="en-GB" sz="2000" dirty="0">
                <a:latin typeface="Arial" charset="0"/>
                <a:ea typeface="Times New Roman" pitchFamily="18" charset="0"/>
                <a:cs typeface="Times New Roman" pitchFamily="18" charset="0"/>
              </a:rPr>
              <a:t>Ethical threats concerning privacy </a:t>
            </a:r>
            <a:r>
              <a:rPr lang="en-GB" sz="2000" dirty="0" smtClean="0">
                <a:latin typeface="Arial" charset="0"/>
                <a:ea typeface="Times New Roman" pitchFamily="18" charset="0"/>
                <a:cs typeface="Times New Roman" pitchFamily="18" charset="0"/>
              </a:rPr>
              <a:t>life</a:t>
            </a:r>
          </a:p>
          <a:p>
            <a:pPr marL="0" lvl="0" indent="0">
              <a:buNone/>
            </a:pPr>
            <a:endParaRPr lang="en-GB" sz="2000" dirty="0" smtClean="0">
              <a:latin typeface="Arial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2000" dirty="0" smtClean="0">
                <a:latin typeface="Arial" charset="0"/>
                <a:ea typeface="Times New Roman" pitchFamily="18" charset="0"/>
                <a:cs typeface="Times New Roman" pitchFamily="18" charset="0"/>
              </a:rPr>
              <a:t>Opportunities</a:t>
            </a:r>
          </a:p>
          <a:p>
            <a:pPr lv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>
                <a:ea typeface="宋体" pitchFamily="2" charset="-122"/>
              </a:rPr>
              <a:t>Could replace the bar code</a:t>
            </a:r>
            <a:endParaRPr lang="fr-FR" sz="2000" dirty="0">
              <a:ea typeface="宋体" pitchFamily="2" charset="-122"/>
            </a:endParaRPr>
          </a:p>
          <a:p>
            <a:pPr lv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>
                <a:ea typeface="宋体" pitchFamily="2" charset="-122"/>
              </a:rPr>
              <a:t>End-user demand for RFID systems is increasing</a:t>
            </a:r>
            <a:endParaRPr lang="fr-FR" sz="2000" dirty="0">
              <a:ea typeface="宋体" pitchFamily="2" charset="-122"/>
            </a:endParaRPr>
          </a:p>
          <a:p>
            <a:pPr lv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dirty="0">
                <a:ea typeface="宋体" pitchFamily="2" charset="-122"/>
              </a:rPr>
              <a:t>Huge market potential in many businesses</a:t>
            </a:r>
            <a:endParaRPr lang="fr-FR" sz="2000" dirty="0">
              <a:ea typeface="宋体" pitchFamily="2" charset="-122"/>
            </a:endParaRPr>
          </a:p>
          <a:p>
            <a:pPr lvl="0"/>
            <a:endParaRPr lang="fr-FR" sz="2000" dirty="0">
              <a:ea typeface="宋体" pitchFamily="2" charset="-122"/>
            </a:endParaRPr>
          </a:p>
          <a:p>
            <a:endParaRPr lang="en-US" altLang="zh-CN" sz="2000" dirty="0" smtClean="0">
              <a:ea typeface="宋体" pitchFamily="2" charset="-12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5121996"/>
              </p:ext>
            </p:extLst>
          </p:nvPr>
        </p:nvGraphicFramePr>
        <p:xfrm>
          <a:off x="457200" y="36225"/>
          <a:ext cx="68580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Reference</a:t>
            </a: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6838"/>
            <a:ext cx="8001000" cy="4919662"/>
          </a:xfrm>
        </p:spPr>
        <p:txBody>
          <a:bodyPr/>
          <a:lstStyle/>
          <a:p>
            <a:r>
              <a:rPr lang="en-US" sz="2000" dirty="0"/>
              <a:t>Nan Wu and </a:t>
            </a:r>
            <a:r>
              <a:rPr lang="en-US" sz="2000" dirty="0" err="1"/>
              <a:t>Xiangdong</a:t>
            </a:r>
            <a:r>
              <a:rPr lang="en-US" sz="2000" dirty="0"/>
              <a:t> Li (2011). RFID Applications in Cyber-Physical System, Deploying RFID - </a:t>
            </a:r>
            <a:r>
              <a:rPr lang="en-US" sz="2000" dirty="0" err="1" smtClean="0"/>
              <a:t>Challenges,Solutions</a:t>
            </a:r>
            <a:r>
              <a:rPr lang="en-US" sz="2000" dirty="0"/>
              <a:t>, and Open Issues, Dr. Cristina </a:t>
            </a:r>
            <a:r>
              <a:rPr lang="en-US" sz="2000" dirty="0" err="1"/>
              <a:t>Turcu</a:t>
            </a:r>
            <a:r>
              <a:rPr lang="en-US" sz="2000" dirty="0"/>
              <a:t> (Ed.), ISBN: 978-953-307-380-4, </a:t>
            </a:r>
            <a:r>
              <a:rPr lang="en-US" sz="2000" dirty="0" err="1"/>
              <a:t>InTech</a:t>
            </a:r>
            <a:r>
              <a:rPr lang="en-US" sz="2000" dirty="0"/>
              <a:t>, Available from:</a:t>
            </a: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www.intechopen.com/books/deploying-rfid-challenges-solutions-and-open-issues/rfid-applications-incyber-physical-system</a:t>
            </a:r>
            <a:endParaRPr lang="en-US" sz="2000" dirty="0" smtClean="0"/>
          </a:p>
          <a:p>
            <a:r>
              <a:rPr lang="en-US" sz="2000">
                <a:solidFill>
                  <a:srgbClr val="990000"/>
                </a:solidFill>
                <a:hlinkClick r:id="rId3"/>
              </a:rPr>
              <a:t>www.it.iitb.ac.in/~</a:t>
            </a:r>
            <a:r>
              <a:rPr lang="en-US" sz="2000" smtClean="0">
                <a:solidFill>
                  <a:srgbClr val="990000"/>
                </a:solidFill>
                <a:hlinkClick r:id="rId3"/>
              </a:rPr>
              <a:t>sri</a:t>
            </a:r>
            <a:endParaRPr lang="en-US" sz="2000" smtClean="0">
              <a:solidFill>
                <a:srgbClr val="990000"/>
              </a:solidFill>
            </a:endParaRPr>
          </a:p>
          <a:p>
            <a:endParaRPr lang="en-US" sz="2000">
              <a:solidFill>
                <a:srgbClr val="990000"/>
              </a:solidFill>
            </a:endParaRPr>
          </a:p>
          <a:p>
            <a:endParaRPr lang="en-US" altLang="zh-CN" sz="2000" dirty="0">
              <a:ea typeface="宋体" pitchFamily="2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16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WordArt 3"/>
          <p:cNvSpPr>
            <a:spLocks noChangeArrowheads="1" noChangeShapeType="1" noTextEdit="1"/>
          </p:cNvSpPr>
          <p:nvPr/>
        </p:nvSpPr>
        <p:spPr bwMode="gray">
          <a:xfrm>
            <a:off x="2051050" y="3141663"/>
            <a:ext cx="5689600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5404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ltGray">
          <a:xfrm rot="5400000" flipH="1">
            <a:off x="-1843881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8182" name="Group 6"/>
          <p:cNvGrpSpPr>
            <a:grpSpLocks/>
          </p:cNvGrpSpPr>
          <p:nvPr/>
        </p:nvGrpSpPr>
        <p:grpSpPr bwMode="auto">
          <a:xfrm>
            <a:off x="1981200" y="2438400"/>
            <a:ext cx="4737100" cy="508000"/>
            <a:chOff x="1021" y="1243"/>
            <a:chExt cx="2984" cy="320"/>
          </a:xfrm>
        </p:grpSpPr>
        <p:sp>
          <p:nvSpPr>
            <p:cNvPr id="178183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b="1" dirty="0" smtClean="0">
                  <a:ea typeface="宋体" pitchFamily="2" charset="-122"/>
                </a:rPr>
                <a:t>Overview of CPS</a:t>
              </a:r>
              <a:endParaRPr lang="en-US" altLang="zh-CN" b="1" dirty="0">
                <a:ea typeface="宋体" pitchFamily="2" charset="-122"/>
              </a:endParaRPr>
            </a:p>
          </p:txBody>
        </p:sp>
        <p:grpSp>
          <p:nvGrpSpPr>
            <p:cNvPr id="17818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178185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86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87" name="Oval 1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8188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8189" name="Oval 1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8190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solidFill>
                <a:srgbClr val="B004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2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What is a CPS?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</a:t>
            </a:r>
            <a:r>
              <a:rPr lang="en-US" dirty="0"/>
              <a:t>which combines and coordinates the </a:t>
            </a:r>
            <a:r>
              <a:rPr lang="en-US" dirty="0" smtClean="0"/>
              <a:t>physical system </a:t>
            </a:r>
            <a:r>
              <a:rPr lang="en-US" dirty="0"/>
              <a:t>and informatics or computational entities (including computation and communication</a:t>
            </a:r>
            <a:r>
              <a:rPr lang="en-US" dirty="0" smtClean="0"/>
              <a:t>) into </a:t>
            </a:r>
            <a:r>
              <a:rPr lang="en-US" dirty="0"/>
              <a:t>a tight mode.</a:t>
            </a:r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Applications of  CPS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Aerospace</a:t>
            </a:r>
          </a:p>
          <a:p>
            <a:r>
              <a:rPr lang="en-US" sz="2400" dirty="0" smtClean="0"/>
              <a:t>Automotive</a:t>
            </a:r>
          </a:p>
          <a:p>
            <a:r>
              <a:rPr lang="en-US" sz="2400" dirty="0" smtClean="0"/>
              <a:t>Chemical processes</a:t>
            </a:r>
          </a:p>
          <a:p>
            <a:r>
              <a:rPr lang="en-US" sz="2400" dirty="0" smtClean="0"/>
              <a:t>Civil infrastructure</a:t>
            </a:r>
          </a:p>
          <a:p>
            <a:r>
              <a:rPr lang="en-US" sz="2400" dirty="0" smtClean="0"/>
              <a:t>Energy</a:t>
            </a:r>
            <a:endParaRPr lang="en-US" sz="2400" dirty="0"/>
          </a:p>
          <a:p>
            <a:r>
              <a:rPr lang="en-US" sz="2400" dirty="0" smtClean="0"/>
              <a:t>Healthcare</a:t>
            </a:r>
          </a:p>
          <a:p>
            <a:r>
              <a:rPr lang="en-US" sz="2400" dirty="0" smtClean="0"/>
              <a:t>Manufacturing</a:t>
            </a:r>
            <a:endParaRPr lang="en-US" sz="2400" dirty="0"/>
          </a:p>
          <a:p>
            <a:r>
              <a:rPr lang="en-US" sz="2400" dirty="0" smtClean="0"/>
              <a:t>Transportation</a:t>
            </a:r>
          </a:p>
          <a:p>
            <a:r>
              <a:rPr lang="en-US" sz="2400" dirty="0" smtClean="0"/>
              <a:t>Entertainment and </a:t>
            </a:r>
          </a:p>
          <a:p>
            <a:r>
              <a:rPr lang="en-US" sz="2400" dirty="0" smtClean="0"/>
              <a:t>Consumer appliances.</a:t>
            </a:r>
            <a:endParaRPr lang="en-US" sz="2400" dirty="0"/>
          </a:p>
        </p:txBody>
      </p:sp>
      <p:sp>
        <p:nvSpPr>
          <p:cNvPr id="158726" name="AutoShape 6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96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ltGray">
          <a:xfrm rot="5400000" flipH="1">
            <a:off x="-1843881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8182" name="Group 6"/>
          <p:cNvGrpSpPr>
            <a:grpSpLocks/>
          </p:cNvGrpSpPr>
          <p:nvPr/>
        </p:nvGrpSpPr>
        <p:grpSpPr bwMode="auto">
          <a:xfrm>
            <a:off x="1981200" y="2438400"/>
            <a:ext cx="4737100" cy="508000"/>
            <a:chOff x="1021" y="1243"/>
            <a:chExt cx="2984" cy="320"/>
          </a:xfrm>
        </p:grpSpPr>
        <p:sp>
          <p:nvSpPr>
            <p:cNvPr id="178183" name="AutoShape 7"/>
            <p:cNvSpPr>
              <a:spLocks noChangeArrowheads="1"/>
            </p:cNvSpPr>
            <p:nvPr/>
          </p:nvSpPr>
          <p:spPr bwMode="gray">
            <a:xfrm>
              <a:off x="1221" y="1243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b="1">
                  <a:ea typeface="宋体" pitchFamily="2" charset="-122"/>
                </a:rPr>
                <a:t>Introduction RFID</a:t>
              </a:r>
            </a:p>
          </p:txBody>
        </p:sp>
        <p:grpSp>
          <p:nvGrpSpPr>
            <p:cNvPr id="178184" name="Group 8"/>
            <p:cNvGrpSpPr>
              <a:grpSpLocks/>
            </p:cNvGrpSpPr>
            <p:nvPr/>
          </p:nvGrpSpPr>
          <p:grpSpPr bwMode="auto">
            <a:xfrm>
              <a:off x="1021" y="1299"/>
              <a:ext cx="240" cy="240"/>
              <a:chOff x="2078" y="1680"/>
              <a:chExt cx="1615" cy="1615"/>
            </a:xfrm>
          </p:grpSpPr>
          <p:sp>
            <p:nvSpPr>
              <p:cNvPr id="178185" name="Oval 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86" name="Oval 1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87" name="Oval 1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8188" name="Oval 1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8189" name="Oval 1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8190" name="Oval 1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What is </a:t>
            </a:r>
            <a:r>
              <a:rPr lang="en-US" altLang="zh-CN" sz="2800" dirty="0" smtClean="0">
                <a:ea typeface="宋体" pitchFamily="2" charset="-122"/>
              </a:rPr>
              <a:t>RFID?</a:t>
            </a: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u="sng" dirty="0">
                <a:ea typeface="宋体" pitchFamily="2" charset="-122"/>
              </a:rPr>
              <a:t>R</a:t>
            </a:r>
            <a:r>
              <a:rPr lang="en-US" altLang="zh-CN" sz="2400" dirty="0">
                <a:ea typeface="宋体" pitchFamily="2" charset="-122"/>
              </a:rPr>
              <a:t>adio </a:t>
            </a:r>
            <a:r>
              <a:rPr lang="en-US" altLang="zh-CN" sz="2400" u="sng" dirty="0">
                <a:ea typeface="宋体" pitchFamily="2" charset="-122"/>
              </a:rPr>
              <a:t>F</a:t>
            </a:r>
            <a:r>
              <a:rPr lang="en-US" altLang="zh-CN" sz="2400" dirty="0">
                <a:ea typeface="宋体" pitchFamily="2" charset="-122"/>
              </a:rPr>
              <a:t>requency </a:t>
            </a:r>
            <a:r>
              <a:rPr lang="en-US" altLang="zh-CN" sz="2400" u="sng" dirty="0" smtClean="0">
                <a:ea typeface="宋体" pitchFamily="2" charset="-122"/>
              </a:rPr>
              <a:t>Id</a:t>
            </a:r>
            <a:r>
              <a:rPr lang="en-US" altLang="zh-CN" sz="2400" dirty="0" smtClean="0">
                <a:ea typeface="宋体" pitchFamily="2" charset="-122"/>
              </a:rPr>
              <a:t>entification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An ADC (Automated Data Collection) technology that:</a:t>
            </a:r>
          </a:p>
          <a:p>
            <a:pPr lvl="1">
              <a:spcBef>
                <a:spcPct val="40000"/>
              </a:spcBef>
            </a:pPr>
            <a:r>
              <a:rPr lang="en-US" sz="2000" dirty="0"/>
              <a:t>uses radio-frequency waves to transfer data between a reader and a movable item to identify, categorize, track..</a:t>
            </a:r>
          </a:p>
          <a:p>
            <a:pPr lvl="1">
              <a:spcBef>
                <a:spcPct val="40000"/>
              </a:spcBef>
            </a:pPr>
            <a:r>
              <a:rPr lang="en-US" sz="2000" dirty="0"/>
              <a:t>Is fast and does not require physical sight or contact between reader/scanner and the tagged item.</a:t>
            </a:r>
          </a:p>
          <a:p>
            <a:pPr lvl="1"/>
            <a:r>
              <a:rPr lang="en-US" sz="2000" dirty="0"/>
              <a:t>Performs the operation using low cost components.</a:t>
            </a:r>
          </a:p>
          <a:p>
            <a:pPr lvl="1"/>
            <a:r>
              <a:rPr lang="en-US" sz="2000" dirty="0"/>
              <a:t>Attempts to provide unique identification and backend integration that allows for wide range of applications.</a:t>
            </a:r>
          </a:p>
          <a:p>
            <a:r>
              <a:rPr lang="en-US" sz="2000" dirty="0"/>
              <a:t>Other ADC technologies: Bar codes, </a:t>
            </a:r>
            <a:r>
              <a:rPr lang="en-US" sz="2000" dirty="0" smtClean="0"/>
              <a:t>OCR</a:t>
            </a:r>
            <a:endParaRPr lang="en-US" altLang="zh-CN" sz="2000" dirty="0">
              <a:ea typeface="宋体" pitchFamily="2" charset="-122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2570942"/>
              </p:ext>
            </p:extLst>
          </p:nvPr>
        </p:nvGraphicFramePr>
        <p:xfrm>
          <a:off x="457200" y="36225"/>
          <a:ext cx="75438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RFID applications</a:t>
            </a:r>
          </a:p>
        </p:txBody>
      </p:sp>
      <p:sp>
        <p:nvSpPr>
          <p:cNvPr id="543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05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Manufacturing and Processing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Inventory and production process monitoring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Warehouse order fulfillment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Supply Chain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Inventory tracking systems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Logistics management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Retail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Inventory control and customer insight</a:t>
            </a:r>
            <a:endParaRPr lang="en-US" sz="17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Auto checkout with reverse logistics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Access control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Counterfeiting and Theft control/prevention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Location Tracking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Traffic movement control and parking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Wildlife/Livestock monitoring and tracking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4907121"/>
              </p:ext>
            </p:extLst>
          </p:nvPr>
        </p:nvGraphicFramePr>
        <p:xfrm>
          <a:off x="457200" y="36225"/>
          <a:ext cx="7543800" cy="34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7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1">
      <a:dk1>
        <a:srgbClr val="384D68"/>
      </a:dk1>
      <a:lt1>
        <a:srgbClr val="FFFFFF"/>
      </a:lt1>
      <a:dk2>
        <a:srgbClr val="2B6185"/>
      </a:dk2>
      <a:lt2>
        <a:srgbClr val="D3D9DD"/>
      </a:lt2>
      <a:accent1>
        <a:srgbClr val="638AA1"/>
      </a:accent1>
      <a:accent2>
        <a:srgbClr val="8CA8B5"/>
      </a:accent2>
      <a:accent3>
        <a:srgbClr val="FFFFFF"/>
      </a:accent3>
      <a:accent4>
        <a:srgbClr val="2E4058"/>
      </a:accent4>
      <a:accent5>
        <a:srgbClr val="B7C4CD"/>
      </a:accent5>
      <a:accent6>
        <a:srgbClr val="7E98A4"/>
      </a:accent6>
      <a:hlink>
        <a:srgbClr val="6FA2E7"/>
      </a:hlink>
      <a:folHlink>
        <a:srgbClr val="B2A66C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1291</Words>
  <Application>Microsoft Office PowerPoint</Application>
  <PresentationFormat>On-screen Show (4:3)</PresentationFormat>
  <Paragraphs>264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宋体</vt:lpstr>
      <vt:lpstr>Arial</vt:lpstr>
      <vt:lpstr>Calibri</vt:lpstr>
      <vt:lpstr>Forte</vt:lpstr>
      <vt:lpstr>Gill Sans MT</vt:lpstr>
      <vt:lpstr>Times New Roman</vt:lpstr>
      <vt:lpstr>Verdana</vt:lpstr>
      <vt:lpstr>Wingdings</vt:lpstr>
      <vt:lpstr>sample</vt:lpstr>
      <vt:lpstr>Image</vt:lpstr>
      <vt:lpstr>RFID Applications in Cyber-Physical System</vt:lpstr>
      <vt:lpstr>About Authors</vt:lpstr>
      <vt:lpstr>Contents</vt:lpstr>
      <vt:lpstr>Contents</vt:lpstr>
      <vt:lpstr>What is a CPS?</vt:lpstr>
      <vt:lpstr>Applications of  CPS</vt:lpstr>
      <vt:lpstr>Contents</vt:lpstr>
      <vt:lpstr>What is RFID?</vt:lpstr>
      <vt:lpstr>RFID applications</vt:lpstr>
      <vt:lpstr>RFID</vt:lpstr>
      <vt:lpstr>The structure and outside view of RFID tags </vt:lpstr>
      <vt:lpstr>Types of RFID</vt:lpstr>
      <vt:lpstr>Types of RFID</vt:lpstr>
      <vt:lpstr>Types of RFID</vt:lpstr>
      <vt:lpstr>Types of RFID</vt:lpstr>
      <vt:lpstr>Simple passive RFID system diagram</vt:lpstr>
      <vt:lpstr> RFID:SMART TAGS</vt:lpstr>
      <vt:lpstr>Contents</vt:lpstr>
      <vt:lpstr>Active RFID tag</vt:lpstr>
      <vt:lpstr>Why Active RFID ?</vt:lpstr>
      <vt:lpstr>Classification of RFID tags</vt:lpstr>
      <vt:lpstr>PowerPoint Presentation</vt:lpstr>
      <vt:lpstr>Contents</vt:lpstr>
      <vt:lpstr>Active Wireless Positioning Network</vt:lpstr>
      <vt:lpstr>PowerPoint Presentation</vt:lpstr>
      <vt:lpstr>wireless sensor n/w positioning technology</vt:lpstr>
      <vt:lpstr>Estimation of the position of an unknown node by using the trilateration method</vt:lpstr>
      <vt:lpstr>Experimental results of the bacon-based active position system</vt:lpstr>
      <vt:lpstr>Experimental platform using RFID reader, tag and wireless transmitting system</vt:lpstr>
      <vt:lpstr>The compact-sized positioning active RFID tag</vt:lpstr>
      <vt:lpstr>PowerPoint Presentation</vt:lpstr>
      <vt:lpstr>The compact-sized positioning active RFID tag</vt:lpstr>
      <vt:lpstr>Contents</vt:lpstr>
      <vt:lpstr>Conclusion</vt:lpstr>
      <vt:lpstr>Reference</vt:lpstr>
      <vt:lpstr>PowerPoint Presentation</vt:lpstr>
    </vt:vector>
  </TitlesOfParts>
  <Company>GuildDesign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fei</cp:lastModifiedBy>
  <cp:revision>294</cp:revision>
  <dcterms:created xsi:type="dcterms:W3CDTF">2004-08-26T06:30:40Z</dcterms:created>
  <dcterms:modified xsi:type="dcterms:W3CDTF">2013-11-03T18:57:57Z</dcterms:modified>
</cp:coreProperties>
</file>